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4" r:id="rId3"/>
    <p:sldId id="318" r:id="rId4"/>
    <p:sldId id="296" r:id="rId5"/>
    <p:sldId id="257" r:id="rId6"/>
    <p:sldId id="258" r:id="rId7"/>
    <p:sldId id="259" r:id="rId8"/>
    <p:sldId id="260" r:id="rId9"/>
    <p:sldId id="261" r:id="rId10"/>
    <p:sldId id="306" r:id="rId11"/>
    <p:sldId id="298" r:id="rId12"/>
    <p:sldId id="307" r:id="rId13"/>
    <p:sldId id="262" r:id="rId14"/>
    <p:sldId id="263" r:id="rId15"/>
    <p:sldId id="264" r:id="rId16"/>
    <p:sldId id="265" r:id="rId17"/>
    <p:sldId id="266" r:id="rId18"/>
    <p:sldId id="267" r:id="rId19"/>
    <p:sldId id="314" r:id="rId20"/>
    <p:sldId id="315" r:id="rId21"/>
    <p:sldId id="316" r:id="rId22"/>
    <p:sldId id="317" r:id="rId23"/>
    <p:sldId id="308" r:id="rId24"/>
    <p:sldId id="309" r:id="rId25"/>
    <p:sldId id="310" r:id="rId26"/>
    <p:sldId id="311" r:id="rId27"/>
    <p:sldId id="312" r:id="rId28"/>
    <p:sldId id="319" r:id="rId29"/>
    <p:sldId id="29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66"/>
    <a:srgbClr val="1ED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1" autoAdjust="0"/>
    <p:restoredTop sz="94645" autoAdjust="0"/>
  </p:normalViewPr>
  <p:slideViewPr>
    <p:cSldViewPr>
      <p:cViewPr>
        <p:scale>
          <a:sx n="70" d="100"/>
          <a:sy n="70" d="100"/>
        </p:scale>
        <p:origin x="-4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BB635-3694-4EA9-9CF5-EC763B34B7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DE94C-5803-4143-ABB2-A6E7C2C2211A}">
      <dgm:prSet phldrT="[Text]"/>
      <dgm:spPr/>
      <dgm:t>
        <a:bodyPr/>
        <a:lstStyle/>
        <a:p>
          <a:r>
            <a:rPr lang="en-US" dirty="0" smtClean="0"/>
            <a:t>Intervals</a:t>
          </a:r>
          <a:endParaRPr lang="en-US" dirty="0"/>
        </a:p>
      </dgm:t>
    </dgm:pt>
    <dgm:pt modelId="{73EB46E9-3D35-4022-AF95-A98FFB64AFEF}" type="parTrans" cxnId="{09E98B3D-281B-4B12-9ACC-CA5EF76CDBF8}">
      <dgm:prSet/>
      <dgm:spPr/>
      <dgm:t>
        <a:bodyPr/>
        <a:lstStyle/>
        <a:p>
          <a:endParaRPr lang="en-US"/>
        </a:p>
      </dgm:t>
    </dgm:pt>
    <dgm:pt modelId="{74002791-4084-42B5-AD7D-0C32870A6D40}" type="sibTrans" cxnId="{09E98B3D-281B-4B12-9ACC-CA5EF76CDBF8}">
      <dgm:prSet/>
      <dgm:spPr/>
      <dgm:t>
        <a:bodyPr/>
        <a:lstStyle/>
        <a:p>
          <a:endParaRPr lang="en-US"/>
        </a:p>
      </dgm:t>
    </dgm:pt>
    <dgm:pt modelId="{0E3A12E1-763D-4566-B86B-31647DDDCAE5}">
      <dgm:prSet phldrT="[Text]"/>
      <dgm:spPr/>
      <dgm:t>
        <a:bodyPr/>
        <a:lstStyle/>
        <a:p>
          <a:r>
            <a:rPr lang="en-US" dirty="0" smtClean="0"/>
            <a:t>Classify an interval</a:t>
          </a:r>
          <a:endParaRPr lang="en-US" dirty="0"/>
        </a:p>
      </dgm:t>
    </dgm:pt>
    <dgm:pt modelId="{72AA4068-47E3-4DAC-9857-CF181CA6D624}" type="parTrans" cxnId="{5313AEA4-B05E-43A5-BBD8-66A469FB8B1B}">
      <dgm:prSet/>
      <dgm:spPr/>
      <dgm:t>
        <a:bodyPr/>
        <a:lstStyle/>
        <a:p>
          <a:endParaRPr lang="en-US"/>
        </a:p>
      </dgm:t>
    </dgm:pt>
    <dgm:pt modelId="{4E07E58E-84B7-4968-8C33-8CCCE1363F96}" type="sibTrans" cxnId="{5313AEA4-B05E-43A5-BBD8-66A469FB8B1B}">
      <dgm:prSet/>
      <dgm:spPr/>
      <dgm:t>
        <a:bodyPr/>
        <a:lstStyle/>
        <a:p>
          <a:endParaRPr lang="en-US"/>
        </a:p>
      </dgm:t>
    </dgm:pt>
    <dgm:pt modelId="{A94BB136-C9CF-45DB-BC60-AA0E856068EB}">
      <dgm:prSet phldrT="[Text]"/>
      <dgm:spPr/>
      <dgm:t>
        <a:bodyPr/>
        <a:lstStyle/>
        <a:p>
          <a:r>
            <a:rPr lang="en-US" dirty="0" smtClean="0"/>
            <a:t>Infinite interval</a:t>
          </a:r>
          <a:endParaRPr lang="en-US" dirty="0"/>
        </a:p>
      </dgm:t>
    </dgm:pt>
    <dgm:pt modelId="{B22BC9DD-5A02-4738-9F16-CF37D47A14AF}" type="parTrans" cxnId="{8FFD5712-764B-42BF-8C29-162C91C0284A}">
      <dgm:prSet/>
      <dgm:spPr/>
      <dgm:t>
        <a:bodyPr/>
        <a:lstStyle/>
        <a:p>
          <a:endParaRPr lang="en-US"/>
        </a:p>
      </dgm:t>
    </dgm:pt>
    <dgm:pt modelId="{39E1EE48-EBE1-4FEC-8D72-646793364C25}" type="sibTrans" cxnId="{8FFD5712-764B-42BF-8C29-162C91C0284A}">
      <dgm:prSet/>
      <dgm:spPr/>
      <dgm:t>
        <a:bodyPr/>
        <a:lstStyle/>
        <a:p>
          <a:endParaRPr lang="en-US"/>
        </a:p>
      </dgm:t>
    </dgm:pt>
    <dgm:pt modelId="{A05CE8BF-CEFE-4D92-ADF0-86EF3AA4A301}">
      <dgm:prSet phldrT="[Text]"/>
      <dgm:spPr/>
      <dgm:t>
        <a:bodyPr/>
        <a:lstStyle/>
        <a:p>
          <a:r>
            <a:rPr lang="en-US" dirty="0" smtClean="0"/>
            <a:t>Finite interval</a:t>
          </a:r>
          <a:endParaRPr lang="en-US" dirty="0"/>
        </a:p>
      </dgm:t>
    </dgm:pt>
    <dgm:pt modelId="{607555E1-5E9C-4DB2-BE2A-F7AC49E0E4C3}" type="parTrans" cxnId="{A3CB0D2F-7556-41E8-9FF3-F3FD5960786E}">
      <dgm:prSet/>
      <dgm:spPr/>
      <dgm:t>
        <a:bodyPr/>
        <a:lstStyle/>
        <a:p>
          <a:endParaRPr lang="en-US"/>
        </a:p>
      </dgm:t>
    </dgm:pt>
    <dgm:pt modelId="{EAC2ABFD-7304-457A-B29A-165935D81942}" type="sibTrans" cxnId="{A3CB0D2F-7556-41E8-9FF3-F3FD5960786E}">
      <dgm:prSet/>
      <dgm:spPr/>
      <dgm:t>
        <a:bodyPr/>
        <a:lstStyle/>
        <a:p>
          <a:endParaRPr lang="en-US"/>
        </a:p>
      </dgm:t>
    </dgm:pt>
    <dgm:pt modelId="{E3A7682D-0AB2-49A5-8B2F-238316BC5288}">
      <dgm:prSet phldrT="[Text]"/>
      <dgm:spPr/>
      <dgm:t>
        <a:bodyPr/>
        <a:lstStyle/>
        <a:p>
          <a:r>
            <a:rPr lang="en-US" dirty="0" smtClean="0"/>
            <a:t>Notation</a:t>
          </a:r>
          <a:endParaRPr lang="en-US" dirty="0"/>
        </a:p>
      </dgm:t>
    </dgm:pt>
    <dgm:pt modelId="{D4DFC168-76E1-42D0-9859-F032C51809B4}" type="parTrans" cxnId="{A0123E65-0C65-4305-A81D-D680654FA03E}">
      <dgm:prSet/>
      <dgm:spPr/>
      <dgm:t>
        <a:bodyPr/>
        <a:lstStyle/>
        <a:p>
          <a:endParaRPr lang="en-US"/>
        </a:p>
      </dgm:t>
    </dgm:pt>
    <dgm:pt modelId="{CB432079-34D5-4D92-B252-1B4E031C4BAB}" type="sibTrans" cxnId="{A0123E65-0C65-4305-A81D-D680654FA03E}">
      <dgm:prSet/>
      <dgm:spPr/>
      <dgm:t>
        <a:bodyPr/>
        <a:lstStyle/>
        <a:p>
          <a:endParaRPr lang="en-US"/>
        </a:p>
      </dgm:t>
    </dgm:pt>
    <dgm:pt modelId="{FBA1FA14-ECC5-4316-B78F-A5CD0E71FA5F}">
      <dgm:prSet phldrT="[Text]"/>
      <dgm:spPr/>
      <dgm:t>
        <a:bodyPr/>
        <a:lstStyle/>
        <a:p>
          <a:r>
            <a:rPr lang="en-US" dirty="0" smtClean="0"/>
            <a:t>Interval notation</a:t>
          </a:r>
          <a:endParaRPr lang="en-US" dirty="0"/>
        </a:p>
      </dgm:t>
    </dgm:pt>
    <dgm:pt modelId="{901C8ED5-CDA0-456E-BA86-9B69CA3BF67A}" type="parTrans" cxnId="{969A478B-4929-4E71-BCE0-588E851E69D1}">
      <dgm:prSet/>
      <dgm:spPr/>
      <dgm:t>
        <a:bodyPr/>
        <a:lstStyle/>
        <a:p>
          <a:endParaRPr lang="en-US"/>
        </a:p>
      </dgm:t>
    </dgm:pt>
    <dgm:pt modelId="{55552543-36D2-4420-ABD8-48F68B1627CB}" type="sibTrans" cxnId="{969A478B-4929-4E71-BCE0-588E851E69D1}">
      <dgm:prSet/>
      <dgm:spPr/>
      <dgm:t>
        <a:bodyPr/>
        <a:lstStyle/>
        <a:p>
          <a:endParaRPr lang="en-US"/>
        </a:p>
      </dgm:t>
    </dgm:pt>
    <dgm:pt modelId="{98DA1FE5-EB60-43AD-AD7A-0EC7BC223B99}">
      <dgm:prSet phldrT="[Text]"/>
      <dgm:spPr/>
      <dgm:t>
        <a:bodyPr/>
        <a:lstStyle/>
        <a:p>
          <a:r>
            <a:rPr lang="en-US" dirty="0" smtClean="0"/>
            <a:t>Set notation</a:t>
          </a:r>
          <a:endParaRPr lang="en-US" dirty="0"/>
        </a:p>
      </dgm:t>
    </dgm:pt>
    <dgm:pt modelId="{7D4B4A02-CCFF-438A-9EF9-1D7FA190455A}" type="parTrans" cxnId="{F0FAC27B-B02D-4D04-B1BD-23FB73F732A5}">
      <dgm:prSet/>
      <dgm:spPr/>
      <dgm:t>
        <a:bodyPr/>
        <a:lstStyle/>
        <a:p>
          <a:endParaRPr lang="en-US"/>
        </a:p>
      </dgm:t>
    </dgm:pt>
    <dgm:pt modelId="{BC3037F4-8659-4D69-B4E3-D0E9FB87E541}" type="sibTrans" cxnId="{F0FAC27B-B02D-4D04-B1BD-23FB73F732A5}">
      <dgm:prSet/>
      <dgm:spPr/>
      <dgm:t>
        <a:bodyPr/>
        <a:lstStyle/>
        <a:p>
          <a:endParaRPr lang="en-US"/>
        </a:p>
      </dgm:t>
    </dgm:pt>
    <dgm:pt modelId="{256D6917-1F23-4DED-B353-EF4D97342E81}">
      <dgm:prSet phldrT="[Text]"/>
      <dgm:spPr/>
      <dgm:t>
        <a:bodyPr/>
        <a:lstStyle/>
        <a:p>
          <a:r>
            <a:rPr lang="en-US" dirty="0" smtClean="0"/>
            <a:t>Inequality notation</a:t>
          </a:r>
          <a:endParaRPr lang="en-US" dirty="0"/>
        </a:p>
      </dgm:t>
    </dgm:pt>
    <dgm:pt modelId="{3E90FDF1-7F46-4073-B399-EF653786569B}" type="parTrans" cxnId="{3783C9B0-3754-45AF-83B8-93B56E7ACF87}">
      <dgm:prSet/>
      <dgm:spPr/>
      <dgm:t>
        <a:bodyPr/>
        <a:lstStyle/>
        <a:p>
          <a:endParaRPr lang="en-US"/>
        </a:p>
      </dgm:t>
    </dgm:pt>
    <dgm:pt modelId="{79B5F4AB-991F-40C8-AFEB-37AF2D904A72}" type="sibTrans" cxnId="{3783C9B0-3754-45AF-83B8-93B56E7ACF87}">
      <dgm:prSet/>
      <dgm:spPr/>
      <dgm:t>
        <a:bodyPr/>
        <a:lstStyle/>
        <a:p>
          <a:endParaRPr lang="en-US"/>
        </a:p>
      </dgm:t>
    </dgm:pt>
    <dgm:pt modelId="{F0A9D58A-480D-4B94-A504-40C10332C1F7}" type="pres">
      <dgm:prSet presAssocID="{65BBB635-3694-4EA9-9CF5-EC763B34B7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51FB1-8223-4230-9CD7-96AEADC6AA69}" type="pres">
      <dgm:prSet presAssocID="{6D7DE94C-5803-4143-ABB2-A6E7C2C2211A}" presName="root1" presStyleCnt="0"/>
      <dgm:spPr/>
    </dgm:pt>
    <dgm:pt modelId="{D5F36ABA-D79F-45CA-B09D-427D980794B9}" type="pres">
      <dgm:prSet presAssocID="{6D7DE94C-5803-4143-ABB2-A6E7C2C2211A}" presName="LevelOneTextNode" presStyleLbl="node0" presStyleIdx="0" presStyleCnt="1" custLinFactNeighborX="-168" custLinFactNeighborY="1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2C5075-4D5D-4D35-B483-305EFAD81CFF}" type="pres">
      <dgm:prSet presAssocID="{6D7DE94C-5803-4143-ABB2-A6E7C2C2211A}" presName="level2hierChild" presStyleCnt="0"/>
      <dgm:spPr/>
    </dgm:pt>
    <dgm:pt modelId="{D06B90B3-F291-4622-9DFC-B8F71CEE21B7}" type="pres">
      <dgm:prSet presAssocID="{72AA4068-47E3-4DAC-9857-CF181CA6D62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4192907-15A5-42EA-A692-A55145122733}" type="pres">
      <dgm:prSet presAssocID="{72AA4068-47E3-4DAC-9857-CF181CA6D62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2C7BC8D-BA9A-43F4-8FD2-7252730D2812}" type="pres">
      <dgm:prSet presAssocID="{0E3A12E1-763D-4566-B86B-31647DDDCAE5}" presName="root2" presStyleCnt="0"/>
      <dgm:spPr/>
    </dgm:pt>
    <dgm:pt modelId="{5055DFDD-5E65-42FA-B846-24D1DF9DBAF9}" type="pres">
      <dgm:prSet presAssocID="{0E3A12E1-763D-4566-B86B-31647DDDCAE5}" presName="LevelTwoTextNode" presStyleLbl="node2" presStyleIdx="0" presStyleCnt="2" custLinFactNeighborX="-12275" custLinFactNeighborY="247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FA964C-F4BD-4386-92C4-6BBAE0B57013}" type="pres">
      <dgm:prSet presAssocID="{0E3A12E1-763D-4566-B86B-31647DDDCAE5}" presName="level3hierChild" presStyleCnt="0"/>
      <dgm:spPr/>
    </dgm:pt>
    <dgm:pt modelId="{7DA026A8-242D-4EB2-B54E-E79EA5C17DCF}" type="pres">
      <dgm:prSet presAssocID="{B22BC9DD-5A02-4738-9F16-CF37D47A14AF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66C2BA1D-DBA9-48BF-B460-92968239AC13}" type="pres">
      <dgm:prSet presAssocID="{B22BC9DD-5A02-4738-9F16-CF37D47A14AF}" presName="connTx" presStyleLbl="parChTrans1D3" presStyleIdx="0" presStyleCnt="5"/>
      <dgm:spPr/>
      <dgm:t>
        <a:bodyPr/>
        <a:lstStyle/>
        <a:p>
          <a:endParaRPr lang="en-US"/>
        </a:p>
      </dgm:t>
    </dgm:pt>
    <dgm:pt modelId="{2567226C-0D42-45AB-9F7B-1F759D99AC30}" type="pres">
      <dgm:prSet presAssocID="{A94BB136-C9CF-45DB-BC60-AA0E856068EB}" presName="root2" presStyleCnt="0"/>
      <dgm:spPr/>
    </dgm:pt>
    <dgm:pt modelId="{6F12B5F9-0388-4F76-AC7E-A13317A3FB37}" type="pres">
      <dgm:prSet presAssocID="{A94BB136-C9CF-45DB-BC60-AA0E856068EB}" presName="LevelTwoTextNode" presStyleLbl="node3" presStyleIdx="0" presStyleCnt="5" custScaleY="135376" custLinFactNeighborX="-26611" custLinFactNeighborY="-176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E2B8ED-F473-4199-B0B6-FE78E6F8607E}" type="pres">
      <dgm:prSet presAssocID="{A94BB136-C9CF-45DB-BC60-AA0E856068EB}" presName="level3hierChild" presStyleCnt="0"/>
      <dgm:spPr/>
    </dgm:pt>
    <dgm:pt modelId="{7D07C188-1C2E-4BE1-A9CF-C14C33A8E30A}" type="pres">
      <dgm:prSet presAssocID="{607555E1-5E9C-4DB2-BE2A-F7AC49E0E4C3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CA829AE7-7554-408F-BEED-DAD126647275}" type="pres">
      <dgm:prSet presAssocID="{607555E1-5E9C-4DB2-BE2A-F7AC49E0E4C3}" presName="connTx" presStyleLbl="parChTrans1D3" presStyleIdx="1" presStyleCnt="5"/>
      <dgm:spPr/>
      <dgm:t>
        <a:bodyPr/>
        <a:lstStyle/>
        <a:p>
          <a:endParaRPr lang="en-US"/>
        </a:p>
      </dgm:t>
    </dgm:pt>
    <dgm:pt modelId="{45166F2F-FC0A-4CFC-8355-049CDFFE1500}" type="pres">
      <dgm:prSet presAssocID="{A05CE8BF-CEFE-4D92-ADF0-86EF3AA4A301}" presName="root2" presStyleCnt="0"/>
      <dgm:spPr/>
    </dgm:pt>
    <dgm:pt modelId="{834EEDB2-AD9D-4F2D-B86F-F34E0F2BF9BB}" type="pres">
      <dgm:prSet presAssocID="{A05CE8BF-CEFE-4D92-ADF0-86EF3AA4A301}" presName="LevelTwoTextNode" presStyleLbl="node3" presStyleIdx="1" presStyleCnt="5" custScaleY="112340" custLinFactNeighborX="-26611" custLinFactNeighborY="14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4F9F26-72E4-4ACE-ABFA-81658E4DB6F2}" type="pres">
      <dgm:prSet presAssocID="{A05CE8BF-CEFE-4D92-ADF0-86EF3AA4A301}" presName="level3hierChild" presStyleCnt="0"/>
      <dgm:spPr/>
    </dgm:pt>
    <dgm:pt modelId="{87F147F4-0DFB-4D31-8042-1B35BB87352C}" type="pres">
      <dgm:prSet presAssocID="{D4DFC168-76E1-42D0-9859-F032C51809B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79BD0AF-B8CD-4581-A03D-06662E03B1FA}" type="pres">
      <dgm:prSet presAssocID="{D4DFC168-76E1-42D0-9859-F032C51809B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1A9BF2F-ECFD-4FD3-A42D-984C5186745D}" type="pres">
      <dgm:prSet presAssocID="{E3A7682D-0AB2-49A5-8B2F-238316BC5288}" presName="root2" presStyleCnt="0"/>
      <dgm:spPr/>
    </dgm:pt>
    <dgm:pt modelId="{7AE5B283-6D93-4B16-8809-9506612C11E5}" type="pres">
      <dgm:prSet presAssocID="{E3A7682D-0AB2-49A5-8B2F-238316BC5288}" presName="LevelTwoTextNode" presStyleLbl="node2" presStyleIdx="1" presStyleCnt="2" custLinFactNeighborX="110" custLinFactNeighborY="-145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85E57B-AA30-4F55-8C8D-01B6B0AFA836}" type="pres">
      <dgm:prSet presAssocID="{E3A7682D-0AB2-49A5-8B2F-238316BC5288}" presName="level3hierChild" presStyleCnt="0"/>
      <dgm:spPr/>
    </dgm:pt>
    <dgm:pt modelId="{1ABFF778-F01F-496B-B14B-DE90F5360235}" type="pres">
      <dgm:prSet presAssocID="{901C8ED5-CDA0-456E-BA86-9B69CA3BF67A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BB137020-7EB3-403C-BBDB-C4612B2E8249}" type="pres">
      <dgm:prSet presAssocID="{901C8ED5-CDA0-456E-BA86-9B69CA3BF67A}" presName="connTx" presStyleLbl="parChTrans1D3" presStyleIdx="2" presStyleCnt="5"/>
      <dgm:spPr/>
      <dgm:t>
        <a:bodyPr/>
        <a:lstStyle/>
        <a:p>
          <a:endParaRPr lang="en-US"/>
        </a:p>
      </dgm:t>
    </dgm:pt>
    <dgm:pt modelId="{DC3BE55E-5E71-4848-B537-110C7C6545ED}" type="pres">
      <dgm:prSet presAssocID="{FBA1FA14-ECC5-4316-B78F-A5CD0E71FA5F}" presName="root2" presStyleCnt="0"/>
      <dgm:spPr/>
    </dgm:pt>
    <dgm:pt modelId="{2C93AC8B-60D4-4DAA-BC28-B941FC0FA5CD}" type="pres">
      <dgm:prSet presAssocID="{FBA1FA14-ECC5-4316-B78F-A5CD0E71FA5F}" presName="LevelTwoTextNode" presStyleLbl="node3" presStyleIdx="2" presStyleCnt="5" custLinFactNeighborX="93" custLinFactNeighborY="12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A0464-7825-48DA-AA98-B331086D3319}" type="pres">
      <dgm:prSet presAssocID="{FBA1FA14-ECC5-4316-B78F-A5CD0E71FA5F}" presName="level3hierChild" presStyleCnt="0"/>
      <dgm:spPr/>
    </dgm:pt>
    <dgm:pt modelId="{A8283DF0-AA5D-4D84-8BE2-FBF212886837}" type="pres">
      <dgm:prSet presAssocID="{3E90FDF1-7F46-4073-B399-EF653786569B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6458BD77-AAF4-4099-AEF7-4C0E9674D31C}" type="pres">
      <dgm:prSet presAssocID="{3E90FDF1-7F46-4073-B399-EF653786569B}" presName="connTx" presStyleLbl="parChTrans1D3" presStyleIdx="3" presStyleCnt="5"/>
      <dgm:spPr/>
      <dgm:t>
        <a:bodyPr/>
        <a:lstStyle/>
        <a:p>
          <a:endParaRPr lang="en-US"/>
        </a:p>
      </dgm:t>
    </dgm:pt>
    <dgm:pt modelId="{91D9F3C5-786F-4876-9667-3A46756C550D}" type="pres">
      <dgm:prSet presAssocID="{256D6917-1F23-4DED-B353-EF4D97342E81}" presName="root2" presStyleCnt="0"/>
      <dgm:spPr/>
    </dgm:pt>
    <dgm:pt modelId="{751A9F23-95C1-4728-9C83-8D99EF45CFC5}" type="pres">
      <dgm:prSet presAssocID="{256D6917-1F23-4DED-B353-EF4D97342E81}" presName="LevelTwoTextNode" presStyleLbl="node3" presStyleIdx="3" presStyleCnt="5" custLinFactNeighborX="93" custLinFactNeighborY="14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F94A1F-B268-412C-8424-84C63CF8456C}" type="pres">
      <dgm:prSet presAssocID="{256D6917-1F23-4DED-B353-EF4D97342E81}" presName="level3hierChild" presStyleCnt="0"/>
      <dgm:spPr/>
    </dgm:pt>
    <dgm:pt modelId="{3563F80A-A954-4900-871B-7CB6E7B3059A}" type="pres">
      <dgm:prSet presAssocID="{7D4B4A02-CCFF-438A-9EF9-1D7FA190455A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A058AD2B-55E3-495D-82C6-FAC4431E6D5C}" type="pres">
      <dgm:prSet presAssocID="{7D4B4A02-CCFF-438A-9EF9-1D7FA190455A}" presName="connTx" presStyleLbl="parChTrans1D3" presStyleIdx="4" presStyleCnt="5"/>
      <dgm:spPr/>
      <dgm:t>
        <a:bodyPr/>
        <a:lstStyle/>
        <a:p>
          <a:endParaRPr lang="en-US"/>
        </a:p>
      </dgm:t>
    </dgm:pt>
    <dgm:pt modelId="{2B7E3DC6-BD6F-4256-B0E3-5FB6E2B09250}" type="pres">
      <dgm:prSet presAssocID="{98DA1FE5-EB60-43AD-AD7A-0EC7BC223B99}" presName="root2" presStyleCnt="0"/>
      <dgm:spPr/>
    </dgm:pt>
    <dgm:pt modelId="{ABC379C7-1109-4F75-B898-7A57071E30FD}" type="pres">
      <dgm:prSet presAssocID="{98DA1FE5-EB60-43AD-AD7A-0EC7BC223B99}" presName="LevelTwoTextNode" presStyleLbl="node3" presStyleIdx="4" presStyleCnt="5" custLinFactNeighborX="93" custLinFactNeighborY="13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EE69E1-6CB0-4741-965D-64BDABF2893C}" type="pres">
      <dgm:prSet presAssocID="{98DA1FE5-EB60-43AD-AD7A-0EC7BC223B99}" presName="level3hierChild" presStyleCnt="0"/>
      <dgm:spPr/>
    </dgm:pt>
  </dgm:ptLst>
  <dgm:cxnLst>
    <dgm:cxn modelId="{CE0A3EE0-122B-426E-ABF0-14B8CF5E2C08}" type="presOf" srcId="{D4DFC168-76E1-42D0-9859-F032C51809B4}" destId="{87F147F4-0DFB-4D31-8042-1B35BB87352C}" srcOrd="0" destOrd="0" presId="urn:microsoft.com/office/officeart/2005/8/layout/hierarchy2"/>
    <dgm:cxn modelId="{742364E0-2898-48D6-AAE8-2FA432EBB837}" type="presOf" srcId="{B22BC9DD-5A02-4738-9F16-CF37D47A14AF}" destId="{7DA026A8-242D-4EB2-B54E-E79EA5C17DCF}" srcOrd="0" destOrd="0" presId="urn:microsoft.com/office/officeart/2005/8/layout/hierarchy2"/>
    <dgm:cxn modelId="{09E98B3D-281B-4B12-9ACC-CA5EF76CDBF8}" srcId="{65BBB635-3694-4EA9-9CF5-EC763B34B7EE}" destId="{6D7DE94C-5803-4143-ABB2-A6E7C2C2211A}" srcOrd="0" destOrd="0" parTransId="{73EB46E9-3D35-4022-AF95-A98FFB64AFEF}" sibTransId="{74002791-4084-42B5-AD7D-0C32870A6D40}"/>
    <dgm:cxn modelId="{8FFD5712-764B-42BF-8C29-162C91C0284A}" srcId="{0E3A12E1-763D-4566-B86B-31647DDDCAE5}" destId="{A94BB136-C9CF-45DB-BC60-AA0E856068EB}" srcOrd="0" destOrd="0" parTransId="{B22BC9DD-5A02-4738-9F16-CF37D47A14AF}" sibTransId="{39E1EE48-EBE1-4FEC-8D72-646793364C25}"/>
    <dgm:cxn modelId="{5D05D343-DAD9-4F43-8FC0-1007A3C573C4}" type="presOf" srcId="{901C8ED5-CDA0-456E-BA86-9B69CA3BF67A}" destId="{1ABFF778-F01F-496B-B14B-DE90F5360235}" srcOrd="0" destOrd="0" presId="urn:microsoft.com/office/officeart/2005/8/layout/hierarchy2"/>
    <dgm:cxn modelId="{674053E0-5E56-4028-A1C2-F906065AA483}" type="presOf" srcId="{256D6917-1F23-4DED-B353-EF4D97342E81}" destId="{751A9F23-95C1-4728-9C83-8D99EF45CFC5}" srcOrd="0" destOrd="0" presId="urn:microsoft.com/office/officeart/2005/8/layout/hierarchy2"/>
    <dgm:cxn modelId="{AFE60C4B-0CD9-43DC-8B83-F6A55ED1A432}" type="presOf" srcId="{0E3A12E1-763D-4566-B86B-31647DDDCAE5}" destId="{5055DFDD-5E65-42FA-B846-24D1DF9DBAF9}" srcOrd="0" destOrd="0" presId="urn:microsoft.com/office/officeart/2005/8/layout/hierarchy2"/>
    <dgm:cxn modelId="{BDF384A4-5D7C-44F8-9273-E0C549C2E923}" type="presOf" srcId="{65BBB635-3694-4EA9-9CF5-EC763B34B7EE}" destId="{F0A9D58A-480D-4B94-A504-40C10332C1F7}" srcOrd="0" destOrd="0" presId="urn:microsoft.com/office/officeart/2005/8/layout/hierarchy2"/>
    <dgm:cxn modelId="{D5790341-0161-4C2E-8BE9-BEC9859F03E0}" type="presOf" srcId="{3E90FDF1-7F46-4073-B399-EF653786569B}" destId="{6458BD77-AAF4-4099-AEF7-4C0E9674D31C}" srcOrd="1" destOrd="0" presId="urn:microsoft.com/office/officeart/2005/8/layout/hierarchy2"/>
    <dgm:cxn modelId="{5313AEA4-B05E-43A5-BBD8-66A469FB8B1B}" srcId="{6D7DE94C-5803-4143-ABB2-A6E7C2C2211A}" destId="{0E3A12E1-763D-4566-B86B-31647DDDCAE5}" srcOrd="0" destOrd="0" parTransId="{72AA4068-47E3-4DAC-9857-CF181CA6D624}" sibTransId="{4E07E58E-84B7-4968-8C33-8CCCE1363F96}"/>
    <dgm:cxn modelId="{A3CB0D2F-7556-41E8-9FF3-F3FD5960786E}" srcId="{0E3A12E1-763D-4566-B86B-31647DDDCAE5}" destId="{A05CE8BF-CEFE-4D92-ADF0-86EF3AA4A301}" srcOrd="1" destOrd="0" parTransId="{607555E1-5E9C-4DB2-BE2A-F7AC49E0E4C3}" sibTransId="{EAC2ABFD-7304-457A-B29A-165935D81942}"/>
    <dgm:cxn modelId="{E7294BC9-B9CB-4780-919E-6E3887021D48}" type="presOf" srcId="{98DA1FE5-EB60-43AD-AD7A-0EC7BC223B99}" destId="{ABC379C7-1109-4F75-B898-7A57071E30FD}" srcOrd="0" destOrd="0" presId="urn:microsoft.com/office/officeart/2005/8/layout/hierarchy2"/>
    <dgm:cxn modelId="{0137D3F6-2154-42CA-BCA6-C7D19865B1CB}" type="presOf" srcId="{A05CE8BF-CEFE-4D92-ADF0-86EF3AA4A301}" destId="{834EEDB2-AD9D-4F2D-B86F-F34E0F2BF9BB}" srcOrd="0" destOrd="0" presId="urn:microsoft.com/office/officeart/2005/8/layout/hierarchy2"/>
    <dgm:cxn modelId="{5260DEBD-638A-4A44-B0CE-CD2756A71923}" type="presOf" srcId="{E3A7682D-0AB2-49A5-8B2F-238316BC5288}" destId="{7AE5B283-6D93-4B16-8809-9506612C11E5}" srcOrd="0" destOrd="0" presId="urn:microsoft.com/office/officeart/2005/8/layout/hierarchy2"/>
    <dgm:cxn modelId="{91E5A0B2-A2B2-4573-B71E-B709FEFEF837}" type="presOf" srcId="{607555E1-5E9C-4DB2-BE2A-F7AC49E0E4C3}" destId="{CA829AE7-7554-408F-BEED-DAD126647275}" srcOrd="1" destOrd="0" presId="urn:microsoft.com/office/officeart/2005/8/layout/hierarchy2"/>
    <dgm:cxn modelId="{C90539D0-E37C-4A54-99C7-0806594E6D8E}" type="presOf" srcId="{72AA4068-47E3-4DAC-9857-CF181CA6D624}" destId="{D06B90B3-F291-4622-9DFC-B8F71CEE21B7}" srcOrd="0" destOrd="0" presId="urn:microsoft.com/office/officeart/2005/8/layout/hierarchy2"/>
    <dgm:cxn modelId="{D7250148-CF5A-4A8A-A09B-83CE0D9DD0C4}" type="presOf" srcId="{3E90FDF1-7F46-4073-B399-EF653786569B}" destId="{A8283DF0-AA5D-4D84-8BE2-FBF212886837}" srcOrd="0" destOrd="0" presId="urn:microsoft.com/office/officeart/2005/8/layout/hierarchy2"/>
    <dgm:cxn modelId="{8D906270-5C0E-4135-B971-54CC23C49768}" type="presOf" srcId="{72AA4068-47E3-4DAC-9857-CF181CA6D624}" destId="{74192907-15A5-42EA-A692-A55145122733}" srcOrd="1" destOrd="0" presId="urn:microsoft.com/office/officeart/2005/8/layout/hierarchy2"/>
    <dgm:cxn modelId="{73557F6F-8B33-47CB-8B16-766AAF3E4B5B}" type="presOf" srcId="{D4DFC168-76E1-42D0-9859-F032C51809B4}" destId="{279BD0AF-B8CD-4581-A03D-06662E03B1FA}" srcOrd="1" destOrd="0" presId="urn:microsoft.com/office/officeart/2005/8/layout/hierarchy2"/>
    <dgm:cxn modelId="{F0FAC27B-B02D-4D04-B1BD-23FB73F732A5}" srcId="{E3A7682D-0AB2-49A5-8B2F-238316BC5288}" destId="{98DA1FE5-EB60-43AD-AD7A-0EC7BC223B99}" srcOrd="2" destOrd="0" parTransId="{7D4B4A02-CCFF-438A-9EF9-1D7FA190455A}" sibTransId="{BC3037F4-8659-4D69-B4E3-D0E9FB87E541}"/>
    <dgm:cxn modelId="{A292EEB1-37DA-4A63-BC7F-5B8F93B853FA}" type="presOf" srcId="{7D4B4A02-CCFF-438A-9EF9-1D7FA190455A}" destId="{3563F80A-A954-4900-871B-7CB6E7B3059A}" srcOrd="0" destOrd="0" presId="urn:microsoft.com/office/officeart/2005/8/layout/hierarchy2"/>
    <dgm:cxn modelId="{1DABB5AA-DF7C-4546-B3EA-5CEFE750C08E}" type="presOf" srcId="{6D7DE94C-5803-4143-ABB2-A6E7C2C2211A}" destId="{D5F36ABA-D79F-45CA-B09D-427D980794B9}" srcOrd="0" destOrd="0" presId="urn:microsoft.com/office/officeart/2005/8/layout/hierarchy2"/>
    <dgm:cxn modelId="{969A478B-4929-4E71-BCE0-588E851E69D1}" srcId="{E3A7682D-0AB2-49A5-8B2F-238316BC5288}" destId="{FBA1FA14-ECC5-4316-B78F-A5CD0E71FA5F}" srcOrd="0" destOrd="0" parTransId="{901C8ED5-CDA0-456E-BA86-9B69CA3BF67A}" sibTransId="{55552543-36D2-4420-ABD8-48F68B1627CB}"/>
    <dgm:cxn modelId="{15533715-A6B8-4AE5-9715-F263E2BAF241}" type="presOf" srcId="{7D4B4A02-CCFF-438A-9EF9-1D7FA190455A}" destId="{A058AD2B-55E3-495D-82C6-FAC4431E6D5C}" srcOrd="1" destOrd="0" presId="urn:microsoft.com/office/officeart/2005/8/layout/hierarchy2"/>
    <dgm:cxn modelId="{79F42E94-EFCF-474A-95C2-0D99C80FB40A}" type="presOf" srcId="{901C8ED5-CDA0-456E-BA86-9B69CA3BF67A}" destId="{BB137020-7EB3-403C-BBDB-C4612B2E8249}" srcOrd="1" destOrd="0" presId="urn:microsoft.com/office/officeart/2005/8/layout/hierarchy2"/>
    <dgm:cxn modelId="{699B374C-0D81-42ED-8638-7F43A50A51D6}" type="presOf" srcId="{A94BB136-C9CF-45DB-BC60-AA0E856068EB}" destId="{6F12B5F9-0388-4F76-AC7E-A13317A3FB37}" srcOrd="0" destOrd="0" presId="urn:microsoft.com/office/officeart/2005/8/layout/hierarchy2"/>
    <dgm:cxn modelId="{A0123E65-0C65-4305-A81D-D680654FA03E}" srcId="{6D7DE94C-5803-4143-ABB2-A6E7C2C2211A}" destId="{E3A7682D-0AB2-49A5-8B2F-238316BC5288}" srcOrd="1" destOrd="0" parTransId="{D4DFC168-76E1-42D0-9859-F032C51809B4}" sibTransId="{CB432079-34D5-4D92-B252-1B4E031C4BAB}"/>
    <dgm:cxn modelId="{3783C9B0-3754-45AF-83B8-93B56E7ACF87}" srcId="{E3A7682D-0AB2-49A5-8B2F-238316BC5288}" destId="{256D6917-1F23-4DED-B353-EF4D97342E81}" srcOrd="1" destOrd="0" parTransId="{3E90FDF1-7F46-4073-B399-EF653786569B}" sibTransId="{79B5F4AB-991F-40C8-AFEB-37AF2D904A72}"/>
    <dgm:cxn modelId="{3DA1285E-E434-48BA-B421-7465BE7770F0}" type="presOf" srcId="{B22BC9DD-5A02-4738-9F16-CF37D47A14AF}" destId="{66C2BA1D-DBA9-48BF-B460-92968239AC13}" srcOrd="1" destOrd="0" presId="urn:microsoft.com/office/officeart/2005/8/layout/hierarchy2"/>
    <dgm:cxn modelId="{C9167AB5-8015-4085-811A-113F96CBDAE4}" type="presOf" srcId="{FBA1FA14-ECC5-4316-B78F-A5CD0E71FA5F}" destId="{2C93AC8B-60D4-4DAA-BC28-B941FC0FA5CD}" srcOrd="0" destOrd="0" presId="urn:microsoft.com/office/officeart/2005/8/layout/hierarchy2"/>
    <dgm:cxn modelId="{4F9191DD-EA5C-4410-B5B7-86ACCDA38D40}" type="presOf" srcId="{607555E1-5E9C-4DB2-BE2A-F7AC49E0E4C3}" destId="{7D07C188-1C2E-4BE1-A9CF-C14C33A8E30A}" srcOrd="0" destOrd="0" presId="urn:microsoft.com/office/officeart/2005/8/layout/hierarchy2"/>
    <dgm:cxn modelId="{3F56195A-F2E4-4BC8-98A0-904D3CBDC026}" type="presParOf" srcId="{F0A9D58A-480D-4B94-A504-40C10332C1F7}" destId="{77651FB1-8223-4230-9CD7-96AEADC6AA69}" srcOrd="0" destOrd="0" presId="urn:microsoft.com/office/officeart/2005/8/layout/hierarchy2"/>
    <dgm:cxn modelId="{C3AE1AEE-5D4D-4143-B844-D3D0B49F0C42}" type="presParOf" srcId="{77651FB1-8223-4230-9CD7-96AEADC6AA69}" destId="{D5F36ABA-D79F-45CA-B09D-427D980794B9}" srcOrd="0" destOrd="0" presId="urn:microsoft.com/office/officeart/2005/8/layout/hierarchy2"/>
    <dgm:cxn modelId="{D82DECE0-2E1C-4E86-A9EE-EE741CD6E0F1}" type="presParOf" srcId="{77651FB1-8223-4230-9CD7-96AEADC6AA69}" destId="{8B2C5075-4D5D-4D35-B483-305EFAD81CFF}" srcOrd="1" destOrd="0" presId="urn:microsoft.com/office/officeart/2005/8/layout/hierarchy2"/>
    <dgm:cxn modelId="{0D2932DE-9F42-4AB2-B38E-D68CEBB088BA}" type="presParOf" srcId="{8B2C5075-4D5D-4D35-B483-305EFAD81CFF}" destId="{D06B90B3-F291-4622-9DFC-B8F71CEE21B7}" srcOrd="0" destOrd="0" presId="urn:microsoft.com/office/officeart/2005/8/layout/hierarchy2"/>
    <dgm:cxn modelId="{D06D9A32-553E-49E0-915A-ED2EC140E570}" type="presParOf" srcId="{D06B90B3-F291-4622-9DFC-B8F71CEE21B7}" destId="{74192907-15A5-42EA-A692-A55145122733}" srcOrd="0" destOrd="0" presId="urn:microsoft.com/office/officeart/2005/8/layout/hierarchy2"/>
    <dgm:cxn modelId="{F9080274-336C-469B-8B95-26315EADC505}" type="presParOf" srcId="{8B2C5075-4D5D-4D35-B483-305EFAD81CFF}" destId="{D2C7BC8D-BA9A-43F4-8FD2-7252730D2812}" srcOrd="1" destOrd="0" presId="urn:microsoft.com/office/officeart/2005/8/layout/hierarchy2"/>
    <dgm:cxn modelId="{EC0A26DD-14E6-439E-97CA-EB6A713F4FB8}" type="presParOf" srcId="{D2C7BC8D-BA9A-43F4-8FD2-7252730D2812}" destId="{5055DFDD-5E65-42FA-B846-24D1DF9DBAF9}" srcOrd="0" destOrd="0" presId="urn:microsoft.com/office/officeart/2005/8/layout/hierarchy2"/>
    <dgm:cxn modelId="{9AF0A2F8-49CA-4DF6-AF10-42D5EE642394}" type="presParOf" srcId="{D2C7BC8D-BA9A-43F4-8FD2-7252730D2812}" destId="{28FA964C-F4BD-4386-92C4-6BBAE0B57013}" srcOrd="1" destOrd="0" presId="urn:microsoft.com/office/officeart/2005/8/layout/hierarchy2"/>
    <dgm:cxn modelId="{34A24060-55B2-47FF-99BB-6332F7D5BA11}" type="presParOf" srcId="{28FA964C-F4BD-4386-92C4-6BBAE0B57013}" destId="{7DA026A8-242D-4EB2-B54E-E79EA5C17DCF}" srcOrd="0" destOrd="0" presId="urn:microsoft.com/office/officeart/2005/8/layout/hierarchy2"/>
    <dgm:cxn modelId="{416BE8C1-5842-4CC1-A833-8B4E1806EAF5}" type="presParOf" srcId="{7DA026A8-242D-4EB2-B54E-E79EA5C17DCF}" destId="{66C2BA1D-DBA9-48BF-B460-92968239AC13}" srcOrd="0" destOrd="0" presId="urn:microsoft.com/office/officeart/2005/8/layout/hierarchy2"/>
    <dgm:cxn modelId="{5D5EE6B9-B212-4CFA-A80B-9921FE0B7672}" type="presParOf" srcId="{28FA964C-F4BD-4386-92C4-6BBAE0B57013}" destId="{2567226C-0D42-45AB-9F7B-1F759D99AC30}" srcOrd="1" destOrd="0" presId="urn:microsoft.com/office/officeart/2005/8/layout/hierarchy2"/>
    <dgm:cxn modelId="{0F987C4F-BC4D-4E9E-AA8E-C202DF55A792}" type="presParOf" srcId="{2567226C-0D42-45AB-9F7B-1F759D99AC30}" destId="{6F12B5F9-0388-4F76-AC7E-A13317A3FB37}" srcOrd="0" destOrd="0" presId="urn:microsoft.com/office/officeart/2005/8/layout/hierarchy2"/>
    <dgm:cxn modelId="{5D17F15B-ACF4-4FAA-98E0-187553B44D30}" type="presParOf" srcId="{2567226C-0D42-45AB-9F7B-1F759D99AC30}" destId="{03E2B8ED-F473-4199-B0B6-FE78E6F8607E}" srcOrd="1" destOrd="0" presId="urn:microsoft.com/office/officeart/2005/8/layout/hierarchy2"/>
    <dgm:cxn modelId="{896EDF04-CBC9-4434-91C2-6D9EAA61801D}" type="presParOf" srcId="{28FA964C-F4BD-4386-92C4-6BBAE0B57013}" destId="{7D07C188-1C2E-4BE1-A9CF-C14C33A8E30A}" srcOrd="2" destOrd="0" presId="urn:microsoft.com/office/officeart/2005/8/layout/hierarchy2"/>
    <dgm:cxn modelId="{6275D348-DB54-4E26-99B8-C38641513E7A}" type="presParOf" srcId="{7D07C188-1C2E-4BE1-A9CF-C14C33A8E30A}" destId="{CA829AE7-7554-408F-BEED-DAD126647275}" srcOrd="0" destOrd="0" presId="urn:microsoft.com/office/officeart/2005/8/layout/hierarchy2"/>
    <dgm:cxn modelId="{5E596CD8-0D3B-4D3A-B2DA-3F22A1122712}" type="presParOf" srcId="{28FA964C-F4BD-4386-92C4-6BBAE0B57013}" destId="{45166F2F-FC0A-4CFC-8355-049CDFFE1500}" srcOrd="3" destOrd="0" presId="urn:microsoft.com/office/officeart/2005/8/layout/hierarchy2"/>
    <dgm:cxn modelId="{9271A71D-24CE-4E86-8EAA-B80C3A25046E}" type="presParOf" srcId="{45166F2F-FC0A-4CFC-8355-049CDFFE1500}" destId="{834EEDB2-AD9D-4F2D-B86F-F34E0F2BF9BB}" srcOrd="0" destOrd="0" presId="urn:microsoft.com/office/officeart/2005/8/layout/hierarchy2"/>
    <dgm:cxn modelId="{AD5862FC-7875-4CC6-923B-ACF1E3910A90}" type="presParOf" srcId="{45166F2F-FC0A-4CFC-8355-049CDFFE1500}" destId="{224F9F26-72E4-4ACE-ABFA-81658E4DB6F2}" srcOrd="1" destOrd="0" presId="urn:microsoft.com/office/officeart/2005/8/layout/hierarchy2"/>
    <dgm:cxn modelId="{8AB5FB94-D1A6-4EEF-9A5D-2AEF5D4C576C}" type="presParOf" srcId="{8B2C5075-4D5D-4D35-B483-305EFAD81CFF}" destId="{87F147F4-0DFB-4D31-8042-1B35BB87352C}" srcOrd="2" destOrd="0" presId="urn:microsoft.com/office/officeart/2005/8/layout/hierarchy2"/>
    <dgm:cxn modelId="{34999238-4971-43C9-A811-32AFCA868D52}" type="presParOf" srcId="{87F147F4-0DFB-4D31-8042-1B35BB87352C}" destId="{279BD0AF-B8CD-4581-A03D-06662E03B1FA}" srcOrd="0" destOrd="0" presId="urn:microsoft.com/office/officeart/2005/8/layout/hierarchy2"/>
    <dgm:cxn modelId="{2F6D482C-68F2-4004-99CB-0AD32BBF71D6}" type="presParOf" srcId="{8B2C5075-4D5D-4D35-B483-305EFAD81CFF}" destId="{31A9BF2F-ECFD-4FD3-A42D-984C5186745D}" srcOrd="3" destOrd="0" presId="urn:microsoft.com/office/officeart/2005/8/layout/hierarchy2"/>
    <dgm:cxn modelId="{DA25ACFB-FCF4-4C0C-92FA-3E8BF2EB0A7A}" type="presParOf" srcId="{31A9BF2F-ECFD-4FD3-A42D-984C5186745D}" destId="{7AE5B283-6D93-4B16-8809-9506612C11E5}" srcOrd="0" destOrd="0" presId="urn:microsoft.com/office/officeart/2005/8/layout/hierarchy2"/>
    <dgm:cxn modelId="{87C62E11-84B6-46CD-A7BE-A63F8FA81854}" type="presParOf" srcId="{31A9BF2F-ECFD-4FD3-A42D-984C5186745D}" destId="{7185E57B-AA30-4F55-8C8D-01B6B0AFA836}" srcOrd="1" destOrd="0" presId="urn:microsoft.com/office/officeart/2005/8/layout/hierarchy2"/>
    <dgm:cxn modelId="{750B91C6-E185-4D9D-BD4A-E5955007E914}" type="presParOf" srcId="{7185E57B-AA30-4F55-8C8D-01B6B0AFA836}" destId="{1ABFF778-F01F-496B-B14B-DE90F5360235}" srcOrd="0" destOrd="0" presId="urn:microsoft.com/office/officeart/2005/8/layout/hierarchy2"/>
    <dgm:cxn modelId="{E23E694A-D8B5-40E9-B7F8-D20B0559F046}" type="presParOf" srcId="{1ABFF778-F01F-496B-B14B-DE90F5360235}" destId="{BB137020-7EB3-403C-BBDB-C4612B2E8249}" srcOrd="0" destOrd="0" presId="urn:microsoft.com/office/officeart/2005/8/layout/hierarchy2"/>
    <dgm:cxn modelId="{31662CC1-72BA-4D6D-9673-82C6E012B16F}" type="presParOf" srcId="{7185E57B-AA30-4F55-8C8D-01B6B0AFA836}" destId="{DC3BE55E-5E71-4848-B537-110C7C6545ED}" srcOrd="1" destOrd="0" presId="urn:microsoft.com/office/officeart/2005/8/layout/hierarchy2"/>
    <dgm:cxn modelId="{836F41EE-60CF-44F3-B04D-F1AB92DA30B7}" type="presParOf" srcId="{DC3BE55E-5E71-4848-B537-110C7C6545ED}" destId="{2C93AC8B-60D4-4DAA-BC28-B941FC0FA5CD}" srcOrd="0" destOrd="0" presId="urn:microsoft.com/office/officeart/2005/8/layout/hierarchy2"/>
    <dgm:cxn modelId="{E1FA8EF0-4D0F-4C5A-9D02-7F8D58728B43}" type="presParOf" srcId="{DC3BE55E-5E71-4848-B537-110C7C6545ED}" destId="{135A0464-7825-48DA-AA98-B331086D3319}" srcOrd="1" destOrd="0" presId="urn:microsoft.com/office/officeart/2005/8/layout/hierarchy2"/>
    <dgm:cxn modelId="{0F04E449-3DAF-4D8B-8BC6-193CB3C09FB5}" type="presParOf" srcId="{7185E57B-AA30-4F55-8C8D-01B6B0AFA836}" destId="{A8283DF0-AA5D-4D84-8BE2-FBF212886837}" srcOrd="2" destOrd="0" presId="urn:microsoft.com/office/officeart/2005/8/layout/hierarchy2"/>
    <dgm:cxn modelId="{A8225652-9FC6-45DD-B5AD-A5F461C80399}" type="presParOf" srcId="{A8283DF0-AA5D-4D84-8BE2-FBF212886837}" destId="{6458BD77-AAF4-4099-AEF7-4C0E9674D31C}" srcOrd="0" destOrd="0" presId="urn:microsoft.com/office/officeart/2005/8/layout/hierarchy2"/>
    <dgm:cxn modelId="{84B796F3-6F2C-49C5-98A4-D2FF6F6CEB18}" type="presParOf" srcId="{7185E57B-AA30-4F55-8C8D-01B6B0AFA836}" destId="{91D9F3C5-786F-4876-9667-3A46756C550D}" srcOrd="3" destOrd="0" presId="urn:microsoft.com/office/officeart/2005/8/layout/hierarchy2"/>
    <dgm:cxn modelId="{C9D51D5F-3A27-4762-A216-046C69A749C6}" type="presParOf" srcId="{91D9F3C5-786F-4876-9667-3A46756C550D}" destId="{751A9F23-95C1-4728-9C83-8D99EF45CFC5}" srcOrd="0" destOrd="0" presId="urn:microsoft.com/office/officeart/2005/8/layout/hierarchy2"/>
    <dgm:cxn modelId="{21197056-E165-4B9A-8795-A845CBA072D6}" type="presParOf" srcId="{91D9F3C5-786F-4876-9667-3A46756C550D}" destId="{BBF94A1F-B268-412C-8424-84C63CF8456C}" srcOrd="1" destOrd="0" presId="urn:microsoft.com/office/officeart/2005/8/layout/hierarchy2"/>
    <dgm:cxn modelId="{390B474F-AF0D-4A9E-926A-3A906441A606}" type="presParOf" srcId="{7185E57B-AA30-4F55-8C8D-01B6B0AFA836}" destId="{3563F80A-A954-4900-871B-7CB6E7B3059A}" srcOrd="4" destOrd="0" presId="urn:microsoft.com/office/officeart/2005/8/layout/hierarchy2"/>
    <dgm:cxn modelId="{D79CDA1F-1E5C-41DE-A477-95BF4C031489}" type="presParOf" srcId="{3563F80A-A954-4900-871B-7CB6E7B3059A}" destId="{A058AD2B-55E3-495D-82C6-FAC4431E6D5C}" srcOrd="0" destOrd="0" presId="urn:microsoft.com/office/officeart/2005/8/layout/hierarchy2"/>
    <dgm:cxn modelId="{9D8C6B88-9776-4DF7-94A4-EFBFF4C7EAD7}" type="presParOf" srcId="{7185E57B-AA30-4F55-8C8D-01B6B0AFA836}" destId="{2B7E3DC6-BD6F-4256-B0E3-5FB6E2B09250}" srcOrd="5" destOrd="0" presId="urn:microsoft.com/office/officeart/2005/8/layout/hierarchy2"/>
    <dgm:cxn modelId="{427CEF88-D783-4AEE-9B5D-AA8DB29FF6A2}" type="presParOf" srcId="{2B7E3DC6-BD6F-4256-B0E3-5FB6E2B09250}" destId="{ABC379C7-1109-4F75-B898-7A57071E30FD}" srcOrd="0" destOrd="0" presId="urn:microsoft.com/office/officeart/2005/8/layout/hierarchy2"/>
    <dgm:cxn modelId="{C0618BF1-EB1D-4B74-8DA3-79272540ECD2}" type="presParOf" srcId="{2B7E3DC6-BD6F-4256-B0E3-5FB6E2B09250}" destId="{F1EE69E1-6CB0-4741-965D-64BDABF289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E41B1-E1A9-4778-B328-B0967F7DFB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E25009-C4B1-40C2-99CA-B328B0E1F99F}">
      <dgm:prSet phldrT="[Text]" custT="1"/>
      <dgm:spPr/>
      <dgm:t>
        <a:bodyPr/>
        <a:lstStyle/>
        <a:p>
          <a:r>
            <a:rPr lang="en-US" sz="4000" b="1" dirty="0" smtClean="0">
              <a:solidFill>
                <a:srgbClr val="0070C0"/>
              </a:solidFill>
            </a:rPr>
            <a:t>Function Attributes</a:t>
          </a:r>
          <a:endParaRPr lang="en-US" sz="4000" b="1" dirty="0">
            <a:solidFill>
              <a:srgbClr val="0070C0"/>
            </a:solidFill>
          </a:endParaRPr>
        </a:p>
      </dgm:t>
    </dgm:pt>
    <dgm:pt modelId="{8E9A4E9B-ECC7-4346-B93A-B89891D885ED}" type="parTrans" cxnId="{43A38699-A789-4B5E-B8D2-6007EBDEE4E2}">
      <dgm:prSet/>
      <dgm:spPr/>
      <dgm:t>
        <a:bodyPr/>
        <a:lstStyle/>
        <a:p>
          <a:endParaRPr lang="en-US"/>
        </a:p>
      </dgm:t>
    </dgm:pt>
    <dgm:pt modelId="{FBBAC618-DFEA-46C9-87D3-7D523ACBA496}" type="sibTrans" cxnId="{43A38699-A789-4B5E-B8D2-6007EBDEE4E2}">
      <dgm:prSet/>
      <dgm:spPr/>
      <dgm:t>
        <a:bodyPr/>
        <a:lstStyle/>
        <a:p>
          <a:endParaRPr lang="en-US"/>
        </a:p>
      </dgm:t>
    </dgm:pt>
    <dgm:pt modelId="{3F256B54-F8BA-4329-8296-4A863562AC6A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Domain</a:t>
          </a:r>
          <a:endParaRPr lang="en-US" dirty="0">
            <a:solidFill>
              <a:srgbClr val="0070C0"/>
            </a:solidFill>
          </a:endParaRPr>
        </a:p>
      </dgm:t>
    </dgm:pt>
    <dgm:pt modelId="{EC837525-B4F2-44F2-9BB6-D907324462C9}" type="parTrans" cxnId="{E096E721-6E15-461E-BD69-3A27845326EF}">
      <dgm:prSet/>
      <dgm:spPr/>
      <dgm:t>
        <a:bodyPr/>
        <a:lstStyle/>
        <a:p>
          <a:endParaRPr lang="en-US"/>
        </a:p>
      </dgm:t>
    </dgm:pt>
    <dgm:pt modelId="{E1151652-EEF3-49EE-ACA2-9739CABE7D92}" type="sibTrans" cxnId="{E096E721-6E15-461E-BD69-3A27845326EF}">
      <dgm:prSet/>
      <dgm:spPr/>
      <dgm:t>
        <a:bodyPr/>
        <a:lstStyle/>
        <a:p>
          <a:endParaRPr lang="en-US"/>
        </a:p>
      </dgm:t>
    </dgm:pt>
    <dgm:pt modelId="{2BF27ED2-D252-46CF-AF28-2A4498AF0989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End Behavior</a:t>
          </a:r>
          <a:endParaRPr lang="en-US" dirty="0">
            <a:solidFill>
              <a:srgbClr val="0070C0"/>
            </a:solidFill>
          </a:endParaRPr>
        </a:p>
      </dgm:t>
    </dgm:pt>
    <dgm:pt modelId="{F0292550-E5F1-42A6-8B0B-775DBD06F5AC}" type="parTrans" cxnId="{908A58C9-4B6D-4475-92BF-9D25EC823A33}">
      <dgm:prSet/>
      <dgm:spPr/>
      <dgm:t>
        <a:bodyPr/>
        <a:lstStyle/>
        <a:p>
          <a:endParaRPr lang="en-US"/>
        </a:p>
      </dgm:t>
    </dgm:pt>
    <dgm:pt modelId="{D57746E8-571E-4654-A698-FFCE0141ECB8}" type="sibTrans" cxnId="{908A58C9-4B6D-4475-92BF-9D25EC823A33}">
      <dgm:prSet/>
      <dgm:spPr/>
      <dgm:t>
        <a:bodyPr/>
        <a:lstStyle/>
        <a:p>
          <a:endParaRPr lang="en-US"/>
        </a:p>
      </dgm:t>
    </dgm:pt>
    <dgm:pt modelId="{7B9FBDEF-6651-4417-8239-8A58200580E2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Range</a:t>
          </a:r>
          <a:endParaRPr lang="en-US" dirty="0">
            <a:solidFill>
              <a:srgbClr val="0070C0"/>
            </a:solidFill>
          </a:endParaRPr>
        </a:p>
      </dgm:t>
    </dgm:pt>
    <dgm:pt modelId="{47CB500A-D7D0-4284-9FA0-A89DF4D5EB27}" type="parTrans" cxnId="{1257DE41-684E-4052-BA69-7CA0D8A82A69}">
      <dgm:prSet/>
      <dgm:spPr/>
      <dgm:t>
        <a:bodyPr/>
        <a:lstStyle/>
        <a:p>
          <a:endParaRPr lang="en-US"/>
        </a:p>
      </dgm:t>
    </dgm:pt>
    <dgm:pt modelId="{10C5F385-3CEA-4578-8C86-9957FEAB69EF}" type="sibTrans" cxnId="{1257DE41-684E-4052-BA69-7CA0D8A82A69}">
      <dgm:prSet/>
      <dgm:spPr/>
      <dgm:t>
        <a:bodyPr/>
        <a:lstStyle/>
        <a:p>
          <a:endParaRPr lang="en-US"/>
        </a:p>
      </dgm:t>
    </dgm:pt>
    <dgm:pt modelId="{6F1A72BC-2342-4ED6-9B04-3EB9C6F262AC}" type="pres">
      <dgm:prSet presAssocID="{5C7E41B1-E1A9-4778-B328-B0967F7DFB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2773C2-73E2-4BAD-870A-FA43BEC26A26}" type="pres">
      <dgm:prSet presAssocID="{E3E25009-C4B1-40C2-99CA-B328B0E1F99F}" presName="hierRoot1" presStyleCnt="0"/>
      <dgm:spPr/>
    </dgm:pt>
    <dgm:pt modelId="{0989EA8D-BF7C-4D48-8680-E3561A65DAC2}" type="pres">
      <dgm:prSet presAssocID="{E3E25009-C4B1-40C2-99CA-B328B0E1F99F}" presName="composite" presStyleCnt="0"/>
      <dgm:spPr/>
    </dgm:pt>
    <dgm:pt modelId="{137771E8-3260-4F7B-9C82-49462DA14934}" type="pres">
      <dgm:prSet presAssocID="{E3E25009-C4B1-40C2-99CA-B328B0E1F99F}" presName="background" presStyleLbl="node0" presStyleIdx="0" presStyleCnt="1"/>
      <dgm:spPr/>
    </dgm:pt>
    <dgm:pt modelId="{5AEADE16-71BA-409D-A216-B8EDA14D36FD}" type="pres">
      <dgm:prSet presAssocID="{E3E25009-C4B1-40C2-99CA-B328B0E1F99F}" presName="text" presStyleLbl="fgAcc0" presStyleIdx="0" presStyleCnt="1" custScaleX="145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C3C7D2-BEE6-41B2-9C63-DCF3716A30F6}" type="pres">
      <dgm:prSet presAssocID="{E3E25009-C4B1-40C2-99CA-B328B0E1F99F}" presName="hierChild2" presStyleCnt="0"/>
      <dgm:spPr/>
    </dgm:pt>
    <dgm:pt modelId="{47A19593-D06B-478A-B639-CA72EE90DC87}" type="pres">
      <dgm:prSet presAssocID="{EC837525-B4F2-44F2-9BB6-D907324462C9}" presName="Name10" presStyleLbl="parChTrans1D2" presStyleIdx="0" presStyleCnt="3"/>
      <dgm:spPr/>
      <dgm:t>
        <a:bodyPr/>
        <a:lstStyle/>
        <a:p>
          <a:endParaRPr lang="en-US"/>
        </a:p>
      </dgm:t>
    </dgm:pt>
    <dgm:pt modelId="{C0A58695-699D-4AB0-89C3-599BE65BD76F}" type="pres">
      <dgm:prSet presAssocID="{3F256B54-F8BA-4329-8296-4A863562AC6A}" presName="hierRoot2" presStyleCnt="0"/>
      <dgm:spPr/>
    </dgm:pt>
    <dgm:pt modelId="{8B8D5449-4E33-40A5-91F9-19E4DF8F60B7}" type="pres">
      <dgm:prSet presAssocID="{3F256B54-F8BA-4329-8296-4A863562AC6A}" presName="composite2" presStyleCnt="0"/>
      <dgm:spPr/>
    </dgm:pt>
    <dgm:pt modelId="{D888AF1F-F4EB-4BD1-99DE-D8538BA7FFEF}" type="pres">
      <dgm:prSet presAssocID="{3F256B54-F8BA-4329-8296-4A863562AC6A}" presName="background2" presStyleLbl="node2" presStyleIdx="0" presStyleCnt="3"/>
      <dgm:spPr/>
    </dgm:pt>
    <dgm:pt modelId="{B9643617-BCB2-4433-9B03-1293BD22425F}" type="pres">
      <dgm:prSet presAssocID="{3F256B54-F8BA-4329-8296-4A863562AC6A}" presName="text2" presStyleLbl="fgAcc2" presStyleIdx="0" presStyleCnt="3" custScaleX="97709" custScaleY="60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60B537-8E01-4E22-A186-FF28A61D356A}" type="pres">
      <dgm:prSet presAssocID="{3F256B54-F8BA-4329-8296-4A863562AC6A}" presName="hierChild3" presStyleCnt="0"/>
      <dgm:spPr/>
    </dgm:pt>
    <dgm:pt modelId="{F7F8A6DA-13E0-43F0-B0BA-B21738C15EBD}" type="pres">
      <dgm:prSet presAssocID="{47CB500A-D7D0-4284-9FA0-A89DF4D5EB2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10ED2CA-BDC3-472B-8017-5517581E8043}" type="pres">
      <dgm:prSet presAssocID="{7B9FBDEF-6651-4417-8239-8A58200580E2}" presName="hierRoot2" presStyleCnt="0"/>
      <dgm:spPr/>
    </dgm:pt>
    <dgm:pt modelId="{C6214592-6116-43A7-882B-6A535440B84A}" type="pres">
      <dgm:prSet presAssocID="{7B9FBDEF-6651-4417-8239-8A58200580E2}" presName="composite2" presStyleCnt="0"/>
      <dgm:spPr/>
    </dgm:pt>
    <dgm:pt modelId="{C72C0F99-DBF5-41A4-8DB7-4136F943C9E8}" type="pres">
      <dgm:prSet presAssocID="{7B9FBDEF-6651-4417-8239-8A58200580E2}" presName="background2" presStyleLbl="node2" presStyleIdx="1" presStyleCnt="3"/>
      <dgm:spPr/>
    </dgm:pt>
    <dgm:pt modelId="{205F5DA6-0203-4D97-90EB-55AD9B27DF59}" type="pres">
      <dgm:prSet presAssocID="{7B9FBDEF-6651-4417-8239-8A58200580E2}" presName="text2" presStyleLbl="fgAcc2" presStyleIdx="1" presStyleCnt="3" custScaleY="59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82649C-393A-4453-BB6E-6AA23A02B580}" type="pres">
      <dgm:prSet presAssocID="{7B9FBDEF-6651-4417-8239-8A58200580E2}" presName="hierChild3" presStyleCnt="0"/>
      <dgm:spPr/>
    </dgm:pt>
    <dgm:pt modelId="{31FD617A-7ED2-4785-AF85-FDD8626F4C75}" type="pres">
      <dgm:prSet presAssocID="{F0292550-E5F1-42A6-8B0B-775DBD06F5A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FF529C5-75FF-4A5A-819A-907130E8B4D7}" type="pres">
      <dgm:prSet presAssocID="{2BF27ED2-D252-46CF-AF28-2A4498AF0989}" presName="hierRoot2" presStyleCnt="0"/>
      <dgm:spPr/>
    </dgm:pt>
    <dgm:pt modelId="{CA968415-7DF4-419B-8482-9BD7E313BC4D}" type="pres">
      <dgm:prSet presAssocID="{2BF27ED2-D252-46CF-AF28-2A4498AF0989}" presName="composite2" presStyleCnt="0"/>
      <dgm:spPr/>
    </dgm:pt>
    <dgm:pt modelId="{FA6AD783-A0EF-4787-9C91-E8E7927438B0}" type="pres">
      <dgm:prSet presAssocID="{2BF27ED2-D252-46CF-AF28-2A4498AF0989}" presName="background2" presStyleLbl="node2" presStyleIdx="2" presStyleCnt="3"/>
      <dgm:spPr/>
    </dgm:pt>
    <dgm:pt modelId="{7D23AA40-2CC7-472F-9B33-9CEAAB33DB03}" type="pres">
      <dgm:prSet presAssocID="{2BF27ED2-D252-46CF-AF28-2A4498AF0989}" presName="text2" presStyleLbl="fgAcc2" presStyleIdx="2" presStyleCnt="3" custScaleX="167623" custScaleY="60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75D6DB-1999-4F45-91FA-3C46E3F51F36}" type="pres">
      <dgm:prSet presAssocID="{2BF27ED2-D252-46CF-AF28-2A4498AF0989}" presName="hierChild3" presStyleCnt="0"/>
      <dgm:spPr/>
    </dgm:pt>
  </dgm:ptLst>
  <dgm:cxnLst>
    <dgm:cxn modelId="{43A38699-A789-4B5E-B8D2-6007EBDEE4E2}" srcId="{5C7E41B1-E1A9-4778-B328-B0967F7DFB4E}" destId="{E3E25009-C4B1-40C2-99CA-B328B0E1F99F}" srcOrd="0" destOrd="0" parTransId="{8E9A4E9B-ECC7-4346-B93A-B89891D885ED}" sibTransId="{FBBAC618-DFEA-46C9-87D3-7D523ACBA496}"/>
    <dgm:cxn modelId="{C926412A-88E6-4704-B86D-B911DEC4BE48}" type="presOf" srcId="{47CB500A-D7D0-4284-9FA0-A89DF4D5EB27}" destId="{F7F8A6DA-13E0-43F0-B0BA-B21738C15EBD}" srcOrd="0" destOrd="0" presId="urn:microsoft.com/office/officeart/2005/8/layout/hierarchy1"/>
    <dgm:cxn modelId="{E096E721-6E15-461E-BD69-3A27845326EF}" srcId="{E3E25009-C4B1-40C2-99CA-B328B0E1F99F}" destId="{3F256B54-F8BA-4329-8296-4A863562AC6A}" srcOrd="0" destOrd="0" parTransId="{EC837525-B4F2-44F2-9BB6-D907324462C9}" sibTransId="{E1151652-EEF3-49EE-ACA2-9739CABE7D92}"/>
    <dgm:cxn modelId="{7295E692-ECFD-41F7-87F3-37AAA4E96717}" type="presOf" srcId="{F0292550-E5F1-42A6-8B0B-775DBD06F5AC}" destId="{31FD617A-7ED2-4785-AF85-FDD8626F4C75}" srcOrd="0" destOrd="0" presId="urn:microsoft.com/office/officeart/2005/8/layout/hierarchy1"/>
    <dgm:cxn modelId="{07A7B87B-5C2D-4480-AEFC-C6F496F19222}" type="presOf" srcId="{E3E25009-C4B1-40C2-99CA-B328B0E1F99F}" destId="{5AEADE16-71BA-409D-A216-B8EDA14D36FD}" srcOrd="0" destOrd="0" presId="urn:microsoft.com/office/officeart/2005/8/layout/hierarchy1"/>
    <dgm:cxn modelId="{908A58C9-4B6D-4475-92BF-9D25EC823A33}" srcId="{E3E25009-C4B1-40C2-99CA-B328B0E1F99F}" destId="{2BF27ED2-D252-46CF-AF28-2A4498AF0989}" srcOrd="2" destOrd="0" parTransId="{F0292550-E5F1-42A6-8B0B-775DBD06F5AC}" sibTransId="{D57746E8-571E-4654-A698-FFCE0141ECB8}"/>
    <dgm:cxn modelId="{8810395B-AEC3-4610-8270-6C73069474F2}" type="presOf" srcId="{EC837525-B4F2-44F2-9BB6-D907324462C9}" destId="{47A19593-D06B-478A-B639-CA72EE90DC87}" srcOrd="0" destOrd="0" presId="urn:microsoft.com/office/officeart/2005/8/layout/hierarchy1"/>
    <dgm:cxn modelId="{3E5BAF80-637C-42AE-9120-15A43120EDEB}" type="presOf" srcId="{2BF27ED2-D252-46CF-AF28-2A4498AF0989}" destId="{7D23AA40-2CC7-472F-9B33-9CEAAB33DB03}" srcOrd="0" destOrd="0" presId="urn:microsoft.com/office/officeart/2005/8/layout/hierarchy1"/>
    <dgm:cxn modelId="{3802DF92-37CC-4BF1-AB0C-0DB6C6BFAB12}" type="presOf" srcId="{3F256B54-F8BA-4329-8296-4A863562AC6A}" destId="{B9643617-BCB2-4433-9B03-1293BD22425F}" srcOrd="0" destOrd="0" presId="urn:microsoft.com/office/officeart/2005/8/layout/hierarchy1"/>
    <dgm:cxn modelId="{1257DE41-684E-4052-BA69-7CA0D8A82A69}" srcId="{E3E25009-C4B1-40C2-99CA-B328B0E1F99F}" destId="{7B9FBDEF-6651-4417-8239-8A58200580E2}" srcOrd="1" destOrd="0" parTransId="{47CB500A-D7D0-4284-9FA0-A89DF4D5EB27}" sibTransId="{10C5F385-3CEA-4578-8C86-9957FEAB69EF}"/>
    <dgm:cxn modelId="{1A4DE2B2-035B-45B4-BC91-59178149B2B6}" type="presOf" srcId="{7B9FBDEF-6651-4417-8239-8A58200580E2}" destId="{205F5DA6-0203-4D97-90EB-55AD9B27DF59}" srcOrd="0" destOrd="0" presId="urn:microsoft.com/office/officeart/2005/8/layout/hierarchy1"/>
    <dgm:cxn modelId="{BCC185DF-2290-41C0-9E98-1D327CA99B78}" type="presOf" srcId="{5C7E41B1-E1A9-4778-B328-B0967F7DFB4E}" destId="{6F1A72BC-2342-4ED6-9B04-3EB9C6F262AC}" srcOrd="0" destOrd="0" presId="urn:microsoft.com/office/officeart/2005/8/layout/hierarchy1"/>
    <dgm:cxn modelId="{F6C0ECB6-361A-45DD-A50D-2DE09CAE01C7}" type="presParOf" srcId="{6F1A72BC-2342-4ED6-9B04-3EB9C6F262AC}" destId="{982773C2-73E2-4BAD-870A-FA43BEC26A26}" srcOrd="0" destOrd="0" presId="urn:microsoft.com/office/officeart/2005/8/layout/hierarchy1"/>
    <dgm:cxn modelId="{7A919D2D-293B-413B-93DF-E53CBD52718E}" type="presParOf" srcId="{982773C2-73E2-4BAD-870A-FA43BEC26A26}" destId="{0989EA8D-BF7C-4D48-8680-E3561A65DAC2}" srcOrd="0" destOrd="0" presId="urn:microsoft.com/office/officeart/2005/8/layout/hierarchy1"/>
    <dgm:cxn modelId="{C8E93CD2-EDEC-4690-9659-DED3672E241E}" type="presParOf" srcId="{0989EA8D-BF7C-4D48-8680-E3561A65DAC2}" destId="{137771E8-3260-4F7B-9C82-49462DA14934}" srcOrd="0" destOrd="0" presId="urn:microsoft.com/office/officeart/2005/8/layout/hierarchy1"/>
    <dgm:cxn modelId="{0B263C72-76A3-4004-9ADB-1B877507552D}" type="presParOf" srcId="{0989EA8D-BF7C-4D48-8680-E3561A65DAC2}" destId="{5AEADE16-71BA-409D-A216-B8EDA14D36FD}" srcOrd="1" destOrd="0" presId="urn:microsoft.com/office/officeart/2005/8/layout/hierarchy1"/>
    <dgm:cxn modelId="{07538558-F0CA-46FA-BC14-EFC54F6ABFED}" type="presParOf" srcId="{982773C2-73E2-4BAD-870A-FA43BEC26A26}" destId="{13C3C7D2-BEE6-41B2-9C63-DCF3716A30F6}" srcOrd="1" destOrd="0" presId="urn:microsoft.com/office/officeart/2005/8/layout/hierarchy1"/>
    <dgm:cxn modelId="{9796CE4C-2803-4EB5-87D5-6C3B9B7D0C2C}" type="presParOf" srcId="{13C3C7D2-BEE6-41B2-9C63-DCF3716A30F6}" destId="{47A19593-D06B-478A-B639-CA72EE90DC87}" srcOrd="0" destOrd="0" presId="urn:microsoft.com/office/officeart/2005/8/layout/hierarchy1"/>
    <dgm:cxn modelId="{004278DF-07EB-471B-8D8E-8A7FAC8281FC}" type="presParOf" srcId="{13C3C7D2-BEE6-41B2-9C63-DCF3716A30F6}" destId="{C0A58695-699D-4AB0-89C3-599BE65BD76F}" srcOrd="1" destOrd="0" presId="urn:microsoft.com/office/officeart/2005/8/layout/hierarchy1"/>
    <dgm:cxn modelId="{2DC6355D-2F7C-40DB-824C-3AD892EFFF39}" type="presParOf" srcId="{C0A58695-699D-4AB0-89C3-599BE65BD76F}" destId="{8B8D5449-4E33-40A5-91F9-19E4DF8F60B7}" srcOrd="0" destOrd="0" presId="urn:microsoft.com/office/officeart/2005/8/layout/hierarchy1"/>
    <dgm:cxn modelId="{355EBB05-3FE8-4C8F-B6D2-0A26C6EF7A28}" type="presParOf" srcId="{8B8D5449-4E33-40A5-91F9-19E4DF8F60B7}" destId="{D888AF1F-F4EB-4BD1-99DE-D8538BA7FFEF}" srcOrd="0" destOrd="0" presId="urn:microsoft.com/office/officeart/2005/8/layout/hierarchy1"/>
    <dgm:cxn modelId="{1925B72B-0DFC-426B-9FBB-34441E48A523}" type="presParOf" srcId="{8B8D5449-4E33-40A5-91F9-19E4DF8F60B7}" destId="{B9643617-BCB2-4433-9B03-1293BD22425F}" srcOrd="1" destOrd="0" presId="urn:microsoft.com/office/officeart/2005/8/layout/hierarchy1"/>
    <dgm:cxn modelId="{3A9A55DA-2E48-40C2-9810-4B2AA3D393EA}" type="presParOf" srcId="{C0A58695-699D-4AB0-89C3-599BE65BD76F}" destId="{E360B537-8E01-4E22-A186-FF28A61D356A}" srcOrd="1" destOrd="0" presId="urn:microsoft.com/office/officeart/2005/8/layout/hierarchy1"/>
    <dgm:cxn modelId="{32E06558-2818-4F1A-918E-8E11F2865AB1}" type="presParOf" srcId="{13C3C7D2-BEE6-41B2-9C63-DCF3716A30F6}" destId="{F7F8A6DA-13E0-43F0-B0BA-B21738C15EBD}" srcOrd="2" destOrd="0" presId="urn:microsoft.com/office/officeart/2005/8/layout/hierarchy1"/>
    <dgm:cxn modelId="{103370B7-082D-45B8-8815-BE4E5EEC5A1A}" type="presParOf" srcId="{13C3C7D2-BEE6-41B2-9C63-DCF3716A30F6}" destId="{D10ED2CA-BDC3-472B-8017-5517581E8043}" srcOrd="3" destOrd="0" presId="urn:microsoft.com/office/officeart/2005/8/layout/hierarchy1"/>
    <dgm:cxn modelId="{9935CB06-9291-4DAE-B513-76D8A580AE88}" type="presParOf" srcId="{D10ED2CA-BDC3-472B-8017-5517581E8043}" destId="{C6214592-6116-43A7-882B-6A535440B84A}" srcOrd="0" destOrd="0" presId="urn:microsoft.com/office/officeart/2005/8/layout/hierarchy1"/>
    <dgm:cxn modelId="{B1FABE6C-56E9-4CED-B1C0-23BCBC07709E}" type="presParOf" srcId="{C6214592-6116-43A7-882B-6A535440B84A}" destId="{C72C0F99-DBF5-41A4-8DB7-4136F943C9E8}" srcOrd="0" destOrd="0" presId="urn:microsoft.com/office/officeart/2005/8/layout/hierarchy1"/>
    <dgm:cxn modelId="{501D8659-1A23-4270-BE9C-E0D90A8EC961}" type="presParOf" srcId="{C6214592-6116-43A7-882B-6A535440B84A}" destId="{205F5DA6-0203-4D97-90EB-55AD9B27DF59}" srcOrd="1" destOrd="0" presId="urn:microsoft.com/office/officeart/2005/8/layout/hierarchy1"/>
    <dgm:cxn modelId="{1F6229F5-B1C3-43D7-8CA2-ECDE2B7A9D11}" type="presParOf" srcId="{D10ED2CA-BDC3-472B-8017-5517581E8043}" destId="{8582649C-393A-4453-BB6E-6AA23A02B580}" srcOrd="1" destOrd="0" presId="urn:microsoft.com/office/officeart/2005/8/layout/hierarchy1"/>
    <dgm:cxn modelId="{4CBD06BB-D7B2-4111-923C-658ACAF00991}" type="presParOf" srcId="{13C3C7D2-BEE6-41B2-9C63-DCF3716A30F6}" destId="{31FD617A-7ED2-4785-AF85-FDD8626F4C75}" srcOrd="4" destOrd="0" presId="urn:microsoft.com/office/officeart/2005/8/layout/hierarchy1"/>
    <dgm:cxn modelId="{BA8ED609-12AE-4030-9F49-77569DE060E0}" type="presParOf" srcId="{13C3C7D2-BEE6-41B2-9C63-DCF3716A30F6}" destId="{2FF529C5-75FF-4A5A-819A-907130E8B4D7}" srcOrd="5" destOrd="0" presId="urn:microsoft.com/office/officeart/2005/8/layout/hierarchy1"/>
    <dgm:cxn modelId="{87B38C91-F902-4126-9C51-8D03D6848A8C}" type="presParOf" srcId="{2FF529C5-75FF-4A5A-819A-907130E8B4D7}" destId="{CA968415-7DF4-419B-8482-9BD7E313BC4D}" srcOrd="0" destOrd="0" presId="urn:microsoft.com/office/officeart/2005/8/layout/hierarchy1"/>
    <dgm:cxn modelId="{65D3E226-C1F5-467C-A8B5-90E37A7D8109}" type="presParOf" srcId="{CA968415-7DF4-419B-8482-9BD7E313BC4D}" destId="{FA6AD783-A0EF-4787-9C91-E8E7927438B0}" srcOrd="0" destOrd="0" presId="urn:microsoft.com/office/officeart/2005/8/layout/hierarchy1"/>
    <dgm:cxn modelId="{AA10B11B-96C5-43D7-B575-0E847B97F71F}" type="presParOf" srcId="{CA968415-7DF4-419B-8482-9BD7E313BC4D}" destId="{7D23AA40-2CC7-472F-9B33-9CEAAB33DB03}" srcOrd="1" destOrd="0" presId="urn:microsoft.com/office/officeart/2005/8/layout/hierarchy1"/>
    <dgm:cxn modelId="{09498D37-A4DF-4D9E-9A57-0D17FCE084C9}" type="presParOf" srcId="{2FF529C5-75FF-4A5A-819A-907130E8B4D7}" destId="{7275D6DB-1999-4F45-91FA-3C46E3F51F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36ABA-D79F-45CA-B09D-427D980794B9}">
      <dsp:nvSpPr>
        <dsp:cNvPr id="0" name=""/>
        <dsp:cNvSpPr/>
      </dsp:nvSpPr>
      <dsp:spPr>
        <a:xfrm>
          <a:off x="1590" y="2368298"/>
          <a:ext cx="1845766" cy="92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Intervals</a:t>
          </a:r>
          <a:endParaRPr lang="en-US" sz="2900" kern="1200" dirty="0"/>
        </a:p>
      </dsp:txBody>
      <dsp:txXfrm>
        <a:off x="28620" y="2395328"/>
        <a:ext cx="1791706" cy="868823"/>
      </dsp:txXfrm>
    </dsp:sp>
    <dsp:sp modelId="{D06B90B3-F291-4622-9DFC-B8F71CEE21B7}">
      <dsp:nvSpPr>
        <dsp:cNvPr id="0" name=""/>
        <dsp:cNvSpPr/>
      </dsp:nvSpPr>
      <dsp:spPr>
        <a:xfrm rot="17570992">
          <a:off x="1441866" y="2204877"/>
          <a:ext cx="1325820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325820" y="13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71631" y="2185706"/>
        <a:ext cx="66291" cy="66291"/>
      </dsp:txXfrm>
    </dsp:sp>
    <dsp:sp modelId="{5055DFDD-5E65-42FA-B846-24D1DF9DBAF9}">
      <dsp:nvSpPr>
        <dsp:cNvPr id="0" name=""/>
        <dsp:cNvSpPr/>
      </dsp:nvSpPr>
      <dsp:spPr>
        <a:xfrm>
          <a:off x="2362196" y="1146521"/>
          <a:ext cx="1845766" cy="92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Classify an interval</a:t>
          </a:r>
          <a:endParaRPr lang="en-US" sz="2900" kern="1200" dirty="0"/>
        </a:p>
      </dsp:txBody>
      <dsp:txXfrm>
        <a:off x="2389226" y="1173551"/>
        <a:ext cx="1791706" cy="868823"/>
      </dsp:txXfrm>
    </dsp:sp>
    <dsp:sp modelId="{7DA026A8-242D-4EB2-B54E-E79EA5C17DCF}">
      <dsp:nvSpPr>
        <dsp:cNvPr id="0" name=""/>
        <dsp:cNvSpPr/>
      </dsp:nvSpPr>
      <dsp:spPr>
        <a:xfrm rot="17749766">
          <a:off x="3901198" y="1104685"/>
          <a:ext cx="1087226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087226" y="13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7630" y="1091479"/>
        <a:ext cx="54361" cy="54361"/>
      </dsp:txXfrm>
    </dsp:sp>
    <dsp:sp modelId="{6F12B5F9-0388-4F76-AC7E-A13317A3FB37}">
      <dsp:nvSpPr>
        <dsp:cNvPr id="0" name=""/>
        <dsp:cNvSpPr/>
      </dsp:nvSpPr>
      <dsp:spPr>
        <a:xfrm>
          <a:off x="4681660" y="4675"/>
          <a:ext cx="1845766" cy="1249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Infinite interval</a:t>
          </a:r>
          <a:endParaRPr lang="en-US" sz="2900" kern="1200" dirty="0"/>
        </a:p>
      </dsp:txBody>
      <dsp:txXfrm>
        <a:off x="4718253" y="41268"/>
        <a:ext cx="1772580" cy="1176176"/>
      </dsp:txXfrm>
    </dsp:sp>
    <dsp:sp modelId="{7D07C188-1C2E-4BE1-A9CF-C14C33A8E30A}">
      <dsp:nvSpPr>
        <dsp:cNvPr id="0" name=""/>
        <dsp:cNvSpPr/>
      </dsp:nvSpPr>
      <dsp:spPr>
        <a:xfrm rot="3093470">
          <a:off x="4063857" y="1892365"/>
          <a:ext cx="761909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761909" y="13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25763" y="1887292"/>
        <a:ext cx="38095" cy="38095"/>
      </dsp:txXfrm>
    </dsp:sp>
    <dsp:sp modelId="{834EEDB2-AD9D-4F2D-B86F-F34E0F2BF9BB}">
      <dsp:nvSpPr>
        <dsp:cNvPr id="0" name=""/>
        <dsp:cNvSpPr/>
      </dsp:nvSpPr>
      <dsp:spPr>
        <a:xfrm>
          <a:off x="4681660" y="1686334"/>
          <a:ext cx="1845766" cy="1036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Finite interval</a:t>
          </a:r>
          <a:endParaRPr lang="en-US" sz="2900" kern="1200" dirty="0"/>
        </a:p>
      </dsp:txBody>
      <dsp:txXfrm>
        <a:off x="4712026" y="1716700"/>
        <a:ext cx="1785034" cy="976034"/>
      </dsp:txXfrm>
    </dsp:sp>
    <dsp:sp modelId="{87F147F4-0DFB-4D31-8042-1B35BB87352C}">
      <dsp:nvSpPr>
        <dsp:cNvPr id="0" name=""/>
        <dsp:cNvSpPr/>
      </dsp:nvSpPr>
      <dsp:spPr>
        <a:xfrm rot="3601886">
          <a:off x="1474930" y="3460418"/>
          <a:ext cx="1488289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488289" y="13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81868" y="3437185"/>
        <a:ext cx="74414" cy="74414"/>
      </dsp:txXfrm>
    </dsp:sp>
    <dsp:sp modelId="{7AE5B283-6D93-4B16-8809-9506612C11E5}">
      <dsp:nvSpPr>
        <dsp:cNvPr id="0" name=""/>
        <dsp:cNvSpPr/>
      </dsp:nvSpPr>
      <dsp:spPr>
        <a:xfrm>
          <a:off x="2590794" y="3657603"/>
          <a:ext cx="1845766" cy="92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Notation</a:t>
          </a:r>
          <a:endParaRPr lang="en-US" sz="2900" kern="1200" dirty="0"/>
        </a:p>
      </dsp:txBody>
      <dsp:txXfrm>
        <a:off x="2617824" y="3684633"/>
        <a:ext cx="1791706" cy="868823"/>
      </dsp:txXfrm>
    </dsp:sp>
    <dsp:sp modelId="{1ABFF778-F01F-496B-B14B-DE90F5360235}">
      <dsp:nvSpPr>
        <dsp:cNvPr id="0" name=""/>
        <dsp:cNvSpPr/>
      </dsp:nvSpPr>
      <dsp:spPr>
        <a:xfrm rot="18741772">
          <a:off x="4257941" y="3700441"/>
          <a:ext cx="1095231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095231" y="13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8176" y="3687035"/>
        <a:ext cx="54761" cy="54761"/>
      </dsp:txXfrm>
    </dsp:sp>
    <dsp:sp modelId="{2C93AC8B-60D4-4DAA-BC28-B941FC0FA5CD}">
      <dsp:nvSpPr>
        <dsp:cNvPr id="0" name=""/>
        <dsp:cNvSpPr/>
      </dsp:nvSpPr>
      <dsp:spPr>
        <a:xfrm>
          <a:off x="5174553" y="2848345"/>
          <a:ext cx="1845766" cy="92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Interval notation</a:t>
          </a:r>
          <a:endParaRPr lang="en-US" sz="2900" kern="1200" dirty="0"/>
        </a:p>
      </dsp:txBody>
      <dsp:txXfrm>
        <a:off x="5201583" y="2875375"/>
        <a:ext cx="1791706" cy="868823"/>
      </dsp:txXfrm>
    </dsp:sp>
    <dsp:sp modelId="{A8283DF0-AA5D-4D84-8BE2-FBF212886837}">
      <dsp:nvSpPr>
        <dsp:cNvPr id="0" name=""/>
        <dsp:cNvSpPr/>
      </dsp:nvSpPr>
      <dsp:spPr>
        <a:xfrm rot="1188817">
          <a:off x="4413341" y="4238016"/>
          <a:ext cx="784430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784430" y="13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85946" y="4232380"/>
        <a:ext cx="39221" cy="39221"/>
      </dsp:txXfrm>
    </dsp:sp>
    <dsp:sp modelId="{751A9F23-95C1-4728-9C83-8D99EF45CFC5}">
      <dsp:nvSpPr>
        <dsp:cNvPr id="0" name=""/>
        <dsp:cNvSpPr/>
      </dsp:nvSpPr>
      <dsp:spPr>
        <a:xfrm>
          <a:off x="5174553" y="3923495"/>
          <a:ext cx="1845766" cy="92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Inequality notation</a:t>
          </a:r>
          <a:endParaRPr lang="en-US" sz="2900" kern="1200" dirty="0"/>
        </a:p>
      </dsp:txBody>
      <dsp:txXfrm>
        <a:off x="5201583" y="3950525"/>
        <a:ext cx="1791706" cy="868823"/>
      </dsp:txXfrm>
    </dsp:sp>
    <dsp:sp modelId="{3563F80A-A954-4900-871B-7CB6E7B3059A}">
      <dsp:nvSpPr>
        <dsp:cNvPr id="0" name=""/>
        <dsp:cNvSpPr/>
      </dsp:nvSpPr>
      <dsp:spPr>
        <a:xfrm rot="3650266">
          <a:off x="4048306" y="4766335"/>
          <a:ext cx="1514501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514501" y="13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7694" y="4742447"/>
        <a:ext cx="75725" cy="75725"/>
      </dsp:txXfrm>
    </dsp:sp>
    <dsp:sp modelId="{ABC379C7-1109-4F75-B898-7A57071E30FD}">
      <dsp:nvSpPr>
        <dsp:cNvPr id="0" name=""/>
        <dsp:cNvSpPr/>
      </dsp:nvSpPr>
      <dsp:spPr>
        <a:xfrm>
          <a:off x="5174553" y="4980132"/>
          <a:ext cx="1845766" cy="92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Set notation</a:t>
          </a:r>
          <a:endParaRPr lang="en-US" sz="2900" kern="1200" dirty="0"/>
        </a:p>
      </dsp:txBody>
      <dsp:txXfrm>
        <a:off x="5201583" y="5007162"/>
        <a:ext cx="1791706" cy="868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D617A-7ED2-4785-AF85-FDD8626F4C75}">
      <dsp:nvSpPr>
        <dsp:cNvPr id="0" name=""/>
        <dsp:cNvSpPr/>
      </dsp:nvSpPr>
      <dsp:spPr>
        <a:xfrm>
          <a:off x="4228876" y="1778539"/>
          <a:ext cx="2495897" cy="599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561"/>
              </a:lnTo>
              <a:lnTo>
                <a:pt x="2495897" y="408561"/>
              </a:lnTo>
              <a:lnTo>
                <a:pt x="2495897" y="599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8A6DA-13E0-43F0-B0BA-B21738C15EBD}">
      <dsp:nvSpPr>
        <dsp:cNvPr id="0" name=""/>
        <dsp:cNvSpPr/>
      </dsp:nvSpPr>
      <dsp:spPr>
        <a:xfrm>
          <a:off x="3508266" y="1778539"/>
          <a:ext cx="720610" cy="599529"/>
        </a:xfrm>
        <a:custGeom>
          <a:avLst/>
          <a:gdLst/>
          <a:ahLst/>
          <a:cxnLst/>
          <a:rect l="0" t="0" r="0" b="0"/>
          <a:pathLst>
            <a:path>
              <a:moveTo>
                <a:pt x="720610" y="0"/>
              </a:moveTo>
              <a:lnTo>
                <a:pt x="720610" y="408561"/>
              </a:lnTo>
              <a:lnTo>
                <a:pt x="0" y="408561"/>
              </a:lnTo>
              <a:lnTo>
                <a:pt x="0" y="599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19593-D06B-478A-B639-CA72EE90DC87}">
      <dsp:nvSpPr>
        <dsp:cNvPr id="0" name=""/>
        <dsp:cNvSpPr/>
      </dsp:nvSpPr>
      <dsp:spPr>
        <a:xfrm>
          <a:off x="1012368" y="1778539"/>
          <a:ext cx="3216507" cy="599529"/>
        </a:xfrm>
        <a:custGeom>
          <a:avLst/>
          <a:gdLst/>
          <a:ahLst/>
          <a:cxnLst/>
          <a:rect l="0" t="0" r="0" b="0"/>
          <a:pathLst>
            <a:path>
              <a:moveTo>
                <a:pt x="3216507" y="0"/>
              </a:moveTo>
              <a:lnTo>
                <a:pt x="3216507" y="408561"/>
              </a:lnTo>
              <a:lnTo>
                <a:pt x="0" y="408561"/>
              </a:lnTo>
              <a:lnTo>
                <a:pt x="0" y="599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771E8-3260-4F7B-9C82-49462DA14934}">
      <dsp:nvSpPr>
        <dsp:cNvPr id="0" name=""/>
        <dsp:cNvSpPr/>
      </dsp:nvSpPr>
      <dsp:spPr>
        <a:xfrm>
          <a:off x="2728916" y="469539"/>
          <a:ext cx="2999920" cy="1309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ADE16-71BA-409D-A216-B8EDA14D36FD}">
      <dsp:nvSpPr>
        <dsp:cNvPr id="0" name=""/>
        <dsp:cNvSpPr/>
      </dsp:nvSpPr>
      <dsp:spPr>
        <a:xfrm>
          <a:off x="2957963" y="687133"/>
          <a:ext cx="2999920" cy="130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70C0"/>
              </a:solidFill>
            </a:rPr>
            <a:t>Function Attributes</a:t>
          </a:r>
          <a:endParaRPr lang="en-US" sz="4000" b="1" kern="1200" dirty="0">
            <a:solidFill>
              <a:srgbClr val="0070C0"/>
            </a:solidFill>
          </a:endParaRPr>
        </a:p>
      </dsp:txBody>
      <dsp:txXfrm>
        <a:off x="2996302" y="725472"/>
        <a:ext cx="2923242" cy="1232322"/>
      </dsp:txXfrm>
    </dsp:sp>
    <dsp:sp modelId="{D888AF1F-F4EB-4BD1-99DE-D8538BA7FFEF}">
      <dsp:nvSpPr>
        <dsp:cNvPr id="0" name=""/>
        <dsp:cNvSpPr/>
      </dsp:nvSpPr>
      <dsp:spPr>
        <a:xfrm>
          <a:off x="5273" y="2378069"/>
          <a:ext cx="2014191" cy="795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43617-BCB2-4433-9B03-1293BD22425F}">
      <dsp:nvSpPr>
        <dsp:cNvPr id="0" name=""/>
        <dsp:cNvSpPr/>
      </dsp:nvSpPr>
      <dsp:spPr>
        <a:xfrm>
          <a:off x="234319" y="2595663"/>
          <a:ext cx="2014191" cy="795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0070C0"/>
              </a:solidFill>
            </a:rPr>
            <a:t>Domain</a:t>
          </a:r>
          <a:endParaRPr lang="en-US" sz="3300" kern="1200" dirty="0">
            <a:solidFill>
              <a:srgbClr val="0070C0"/>
            </a:solidFill>
          </a:endParaRPr>
        </a:p>
      </dsp:txBody>
      <dsp:txXfrm>
        <a:off x="257621" y="2618965"/>
        <a:ext cx="1967587" cy="748993"/>
      </dsp:txXfrm>
    </dsp:sp>
    <dsp:sp modelId="{C72C0F99-DBF5-41A4-8DB7-4136F943C9E8}">
      <dsp:nvSpPr>
        <dsp:cNvPr id="0" name=""/>
        <dsp:cNvSpPr/>
      </dsp:nvSpPr>
      <dsp:spPr>
        <a:xfrm>
          <a:off x="2477557" y="2378069"/>
          <a:ext cx="2061418" cy="777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F5DA6-0203-4D97-90EB-55AD9B27DF59}">
      <dsp:nvSpPr>
        <dsp:cNvPr id="0" name=""/>
        <dsp:cNvSpPr/>
      </dsp:nvSpPr>
      <dsp:spPr>
        <a:xfrm>
          <a:off x="2706604" y="2595663"/>
          <a:ext cx="2061418" cy="777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0070C0"/>
              </a:solidFill>
            </a:rPr>
            <a:t>Range</a:t>
          </a:r>
          <a:endParaRPr lang="en-US" sz="3300" kern="1200" dirty="0">
            <a:solidFill>
              <a:srgbClr val="0070C0"/>
            </a:solidFill>
          </a:endParaRPr>
        </a:p>
      </dsp:txBody>
      <dsp:txXfrm>
        <a:off x="2729375" y="2618434"/>
        <a:ext cx="2015876" cy="731912"/>
      </dsp:txXfrm>
    </dsp:sp>
    <dsp:sp modelId="{FA6AD783-A0EF-4787-9C91-E8E7927438B0}">
      <dsp:nvSpPr>
        <dsp:cNvPr id="0" name=""/>
        <dsp:cNvSpPr/>
      </dsp:nvSpPr>
      <dsp:spPr>
        <a:xfrm>
          <a:off x="4997068" y="2378069"/>
          <a:ext cx="3455411" cy="795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3AA40-2CC7-472F-9B33-9CEAAB33DB03}">
      <dsp:nvSpPr>
        <dsp:cNvPr id="0" name=""/>
        <dsp:cNvSpPr/>
      </dsp:nvSpPr>
      <dsp:spPr>
        <a:xfrm>
          <a:off x="5226115" y="2595663"/>
          <a:ext cx="3455411" cy="795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0070C0"/>
              </a:solidFill>
            </a:rPr>
            <a:t>End Behavior</a:t>
          </a:r>
          <a:endParaRPr lang="en-US" sz="3300" kern="1200" dirty="0">
            <a:solidFill>
              <a:srgbClr val="0070C0"/>
            </a:solidFill>
          </a:endParaRPr>
        </a:p>
      </dsp:txBody>
      <dsp:txXfrm>
        <a:off x="5249417" y="2618965"/>
        <a:ext cx="3408807" cy="748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5A9EF4-E5B1-4DEE-8898-54B9BBB1DF4C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687E94-AA41-4CF0-89E5-6F4A82FB2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7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A6081B-740E-4757-BAA0-58C70B9628A8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10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1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A6081B-740E-4757-BAA0-58C70B9628A8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1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A6081B-740E-4757-BAA0-58C70B9628A8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2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1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6E3-CDA1-425E-ADEA-703BC5E51146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C67AEA-CA93-4D34-8222-3203F13EB827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A6081B-740E-4757-BAA0-58C70B9628A8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A6081B-740E-4757-BAA0-58C70B9628A8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1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7E94-AA41-4CF0-89E5-6F4A82FB25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5F60-6F4D-4E52-BF61-5C9DA4919664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1733-3BBC-41AB-A230-485606D45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E467-F1DC-4D51-865E-C917513DE8BF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F256C-36E8-48CF-8EB0-6B12753EC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55C9-1665-4240-BC64-2102D6EA2FE8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D671-8C25-4848-94F8-011452F75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5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6138-3F33-4BE3-A902-EA275AC6795A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3AEC-7C80-4BCB-B1BD-615338253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8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0F86-1EAF-4C4B-8E3D-2E1C3B5CEE29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8851-3E34-420F-AFD0-04DBCF8DF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516D-F9F6-45CC-8DBE-F182C0553640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18B4-14E2-40F7-B035-2270B7983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9719D-F4E3-48FD-9647-668FAFC124FD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4B4B-C9D8-4108-9815-44D6EE371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1646-FD11-437E-B1D8-5F986B587C73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4195-7BDC-4831-930A-A6591B5D7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1966-AA0F-4FD3-A022-F13B48B69D33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5638-1A95-4CF3-A997-10106BD92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D7604-217A-4623-A482-D9839E81271E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5C63-6F09-4E58-8484-C8D3A68DC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2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FC0B-5630-4792-BD10-822C85120C6E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4C60-A133-471B-A661-EBFA83D4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8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FF62BE-A7D7-4135-9063-955AAF141B2A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25748D-AABE-4B63-8DF9-83E74236A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353" y="5181600"/>
            <a:ext cx="8817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CASS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F-IF.5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Relate the domain of a function to its graph and, where applicable, to the quantitative relationship it describes. Also 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MP.6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Precision</a:t>
            </a:r>
          </a:p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F.IF.4-5.ELT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will analyze graphs and tables that model a context and interpret the meaning of key features (intercepts, symmetry, increasing/decreasing,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 and range)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terms of the context.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F.IF.4-5.ELT c: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will read about key features (intercepts, symmetry,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increasing/decreasing, domain and range)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a verbal description, and then construct graphs about the two quantities based on that information.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28600" y="457200"/>
            <a:ext cx="863336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 </a:t>
            </a:r>
            <a:r>
              <a:rPr lang="en-US" altLang="en-US" sz="7200" b="1" dirty="0" smtClean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1.1: </a:t>
            </a:r>
            <a:r>
              <a:rPr lang="en-US" sz="4800" b="1" dirty="0" smtClean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Domain, Range, and End Behavior</a:t>
            </a:r>
            <a:endParaRPr lang="en-US" altLang="en-US" sz="2000" b="1" dirty="0" smtClean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Essential Question</a:t>
            </a:r>
            <a:r>
              <a:rPr lang="en-US" altLang="en-US" sz="2000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2000" b="1" dirty="0" smtClean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you determine the domain, range, and end behavior of a function?</a:t>
            </a:r>
            <a:endParaRPr lang="en-US" altLang="en-US" sz="2000" b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991600" cy="91440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en-US" b="1" kern="0" dirty="0" smtClean="0">
                <a:solidFill>
                  <a:srgbClr val="0070C0"/>
                </a:solidFill>
                <a:ea typeface="Cambria Math" pitchFamily="18" charset="0"/>
                <a:cs typeface="Times New Roman" pitchFamily="18" charset="0"/>
              </a:rPr>
              <a:t>Concept Web: </a:t>
            </a:r>
            <a:r>
              <a:rPr lang="en-US" b="1" i="1" kern="0" dirty="0" smtClean="0">
                <a:solidFill>
                  <a:srgbClr val="0070C0"/>
                </a:solidFill>
                <a:ea typeface="Cambria Math" pitchFamily="18" charset="0"/>
                <a:cs typeface="Times New Roman" pitchFamily="18" charset="0"/>
              </a:rPr>
              <a:t>Function Attributes</a:t>
            </a:r>
            <a:endParaRPr lang="en-US" b="1" i="1" dirty="0">
              <a:solidFill>
                <a:srgbClr val="0070C0"/>
              </a:solidFill>
              <a:ea typeface="Cambria Math" pitchFamily="18" charset="0"/>
              <a:cs typeface="Times New Roman" pitchFamily="18" charset="0"/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228600" y="1397000"/>
          <a:ext cx="86868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533400" y="5023512"/>
            <a:ext cx="2014191" cy="1029885"/>
            <a:chOff x="234319" y="2361375"/>
            <a:chExt cx="2014191" cy="1029885"/>
          </a:xfrm>
        </p:grpSpPr>
        <p:sp>
          <p:nvSpPr>
            <p:cNvPr id="26" name="Rounded Rectangle 25"/>
            <p:cNvSpPr/>
            <p:nvPr/>
          </p:nvSpPr>
          <p:spPr>
            <a:xfrm>
              <a:off x="234319" y="2595663"/>
              <a:ext cx="2014191" cy="795597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243973" y="2361375"/>
              <a:ext cx="1967587" cy="7489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smtClean="0">
                  <a:solidFill>
                    <a:srgbClr val="0070C0"/>
                  </a:solidFill>
                </a:rPr>
                <a:t>(</a:t>
              </a:r>
              <a:r>
                <a:rPr lang="en-US" sz="3300" i="1" dirty="0" smtClean="0">
                  <a:solidFill>
                    <a:srgbClr val="0070C0"/>
                  </a:solidFill>
                </a:rPr>
                <a:t>x-</a:t>
              </a:r>
              <a:r>
                <a:rPr lang="en-US" sz="3300" dirty="0" smtClean="0">
                  <a:solidFill>
                    <a:srgbClr val="0070C0"/>
                  </a:solidFill>
                </a:rPr>
                <a:t>values)</a:t>
              </a:r>
              <a:endParaRPr lang="en-US" sz="3300" i="1" kern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Rounded Rectangle 4"/>
          <p:cNvSpPr/>
          <p:nvPr/>
        </p:nvSpPr>
        <p:spPr>
          <a:xfrm>
            <a:off x="2985413" y="5029200"/>
            <a:ext cx="1967587" cy="74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dirty="0" smtClean="0">
                <a:solidFill>
                  <a:srgbClr val="0070C0"/>
                </a:solidFill>
              </a:rPr>
              <a:t>(</a:t>
            </a:r>
            <a:r>
              <a:rPr lang="en-US" sz="3300" i="1" dirty="0" smtClean="0">
                <a:solidFill>
                  <a:srgbClr val="0070C0"/>
                </a:solidFill>
              </a:rPr>
              <a:t>y-</a:t>
            </a:r>
            <a:r>
              <a:rPr lang="en-US" sz="3300" dirty="0" smtClean="0">
                <a:solidFill>
                  <a:srgbClr val="0070C0"/>
                </a:solidFill>
              </a:rPr>
              <a:t>values)</a:t>
            </a:r>
            <a:endParaRPr lang="en-US" sz="3300" i="1" kern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000999" cy="45720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en-US" sz="4000" b="1" kern="0" dirty="0" smtClean="0">
                <a:solidFill>
                  <a:srgbClr val="8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Vocabulary (Review from Math I)</a:t>
            </a:r>
            <a:endParaRPr lang="en-US" sz="4000" b="1" dirty="0">
              <a:solidFill>
                <a:srgbClr val="80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6" name="Title 11"/>
          <p:cNvSpPr txBox="1">
            <a:spLocks/>
          </p:cNvSpPr>
          <p:nvPr/>
        </p:nvSpPr>
        <p:spPr bwMode="auto">
          <a:xfrm>
            <a:off x="-228600" y="914400"/>
            <a:ext cx="9144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Domain of a function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= the set of input values, </a:t>
            </a:r>
            <a:r>
              <a:rPr lang="en-US" sz="28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endParaRPr 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Range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 of a function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the set of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output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values, </a:t>
            </a:r>
            <a:r>
              <a:rPr lang="en-US" sz="28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f(x)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or 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y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endParaRPr 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The 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end behavior of a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function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 describes what happens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to the ƒ(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)-values as the 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-values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either: 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increase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without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bound (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approach positive infinity) </a:t>
            </a:r>
            <a:endParaRPr 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marL="914400" lvl="1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or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decrease without bound (approach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negative infinity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).</a:t>
            </a:r>
            <a:endParaRPr 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endParaRPr 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Title 11"/>
          <p:cNvSpPr txBox="1">
            <a:spLocks/>
          </p:cNvSpPr>
          <p:nvPr/>
        </p:nvSpPr>
        <p:spPr>
          <a:xfrm>
            <a:off x="8153399" y="15240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6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Six End Behavior Options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" y="838200"/>
            <a:ext cx="2362200" cy="2819400"/>
            <a:chOff x="457200" y="838200"/>
            <a:chExt cx="2362200" cy="2819400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457200" y="838200"/>
              <a:ext cx="2362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As </a:t>
              </a:r>
              <a:r>
                <a:rPr kumimoji="0" lang="en-US" sz="2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x</a:t>
              </a:r>
              <a:r>
                <a:rPr kumimoji="0" lang="en-US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Wingdings 3"/>
                </a:rPr>
                <a:t> </a:t>
              </a:r>
              <a:r>
                <a:rPr kumimoji="0" lang="en-US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 , </a:t>
              </a:r>
              <a:r>
                <a:rPr kumimoji="0" lang="en-US" sz="2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y 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 </a:t>
              </a:r>
              <a:r>
                <a:rPr kumimoji="0" lang="en-US" sz="2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 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pic>
          <p:nvPicPr>
            <p:cNvPr id="60420" name="Picture 4" descr="http://etc.usf.edu/clipart/48600/48667/48667_graph_blank_lg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447800"/>
              <a:ext cx="2209800" cy="2209800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3200400" y="838200"/>
            <a:ext cx="2362200" cy="2819400"/>
            <a:chOff x="3200400" y="838200"/>
            <a:chExt cx="2362200" cy="2819400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3200400" y="838200"/>
              <a:ext cx="2362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As </a:t>
              </a:r>
              <a:r>
                <a:rPr kumimoji="0" lang="en-US" sz="2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x</a:t>
              </a:r>
              <a:r>
                <a:rPr kumimoji="0" lang="en-US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Wingdings 3"/>
                </a:rPr>
                <a:t> </a:t>
              </a:r>
              <a:r>
                <a:rPr kumimoji="0" lang="en-US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 , </a:t>
              </a:r>
              <a:r>
                <a:rPr kumimoji="0" lang="en-US" sz="2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y 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 0</a:t>
              </a:r>
              <a:r>
                <a:rPr kumimoji="0" lang="en-US" sz="2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 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pic>
          <p:nvPicPr>
            <p:cNvPr id="14" name="Picture 4" descr="http://etc.usf.edu/clipart/48600/48667/48667_graph_blank_lg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1447800"/>
              <a:ext cx="2209800" cy="2209800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6019800" y="838200"/>
            <a:ext cx="2743200" cy="2819400"/>
            <a:chOff x="6019800" y="838200"/>
            <a:chExt cx="2743200" cy="2819400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6019800" y="838200"/>
              <a:ext cx="2743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As </a:t>
              </a:r>
              <a:r>
                <a:rPr kumimoji="0" lang="en-US" sz="2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x</a:t>
              </a:r>
              <a:r>
                <a:rPr kumimoji="0" lang="en-US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Wingdings 3"/>
                </a:rPr>
                <a:t> </a:t>
              </a:r>
              <a:r>
                <a:rPr kumimoji="0" lang="en-US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 , </a:t>
              </a:r>
              <a:r>
                <a:rPr kumimoji="0" lang="en-US" sz="2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y 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 </a:t>
              </a:r>
              <a:r>
                <a:rPr kumimoji="0" lang="en-US" sz="2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 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pic>
          <p:nvPicPr>
            <p:cNvPr id="15" name="Picture 4" descr="http://etc.usf.edu/clipart/48600/48667/48667_graph_blank_lg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2200" y="1447800"/>
              <a:ext cx="2209800" cy="22098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381000" y="3581400"/>
            <a:ext cx="2743200" cy="2895600"/>
            <a:chOff x="381000" y="3581400"/>
            <a:chExt cx="2743200" cy="2895600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381000" y="3581400"/>
              <a:ext cx="2743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As </a:t>
              </a:r>
              <a:r>
                <a:rPr kumimoji="0" lang="en-US" sz="2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x</a:t>
              </a:r>
              <a:r>
                <a:rPr kumimoji="0" lang="en-US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Wingdings 3"/>
                </a:rPr>
                <a:t> </a:t>
              </a:r>
              <a:r>
                <a:rPr kumimoji="0" lang="en-US" sz="2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 , </a:t>
              </a:r>
              <a:r>
                <a:rPr kumimoji="0" lang="en-US" sz="2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y 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 </a:t>
              </a:r>
              <a:r>
                <a:rPr kumimoji="0" lang="en-US" sz="2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 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pic>
          <p:nvPicPr>
            <p:cNvPr id="16" name="Picture 4" descr="http://etc.usf.edu/clipart/48600/48667/48667_graph_blank_lg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4267200"/>
              <a:ext cx="2209800" cy="2209800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3276600" y="3581400"/>
            <a:ext cx="2819400" cy="2895600"/>
            <a:chOff x="3276600" y="3581400"/>
            <a:chExt cx="2819400" cy="2895600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3352800" y="3581400"/>
              <a:ext cx="2743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As </a:t>
              </a:r>
              <a:r>
                <a:rPr lang="en-US" sz="24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Wingdings 3"/>
                </a:rPr>
                <a:t> 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 , </a:t>
              </a:r>
              <a:r>
                <a:rPr lang="en-US" sz="24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y 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 0</a:t>
              </a:r>
              <a:r>
                <a:rPr lang="en-US" sz="24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4" descr="http://etc.usf.edu/clipart/48600/48667/48667_graph_blank_lg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4267200"/>
              <a:ext cx="2209800" cy="2209800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/>
        </p:nvGrpSpPr>
        <p:grpSpPr>
          <a:xfrm>
            <a:off x="5867400" y="3581400"/>
            <a:ext cx="2971800" cy="2895600"/>
            <a:chOff x="5867400" y="3581400"/>
            <a:chExt cx="2971800" cy="2895600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5867400" y="3581400"/>
              <a:ext cx="2971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As </a:t>
              </a:r>
              <a:r>
                <a:rPr lang="en-US" sz="24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Wingdings 3"/>
                </a:rPr>
                <a:t> 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 , </a:t>
              </a:r>
              <a:r>
                <a:rPr lang="en-US" sz="24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y 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 </a:t>
              </a:r>
              <a:r>
                <a:rPr lang="en-US" sz="24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4" descr="http://etc.usf.edu/clipart/48600/48667/48667_graph_blank_lg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2200" y="4267200"/>
              <a:ext cx="2209800" cy="2209800"/>
            </a:xfrm>
            <a:prstGeom prst="rect">
              <a:avLst/>
            </a:prstGeom>
            <a:noFill/>
          </p:spPr>
        </p:pic>
      </p:grpSp>
      <p:sp>
        <p:nvSpPr>
          <p:cNvPr id="60545" name="SMARTInkShape-131"/>
          <p:cNvSpPr/>
          <p:nvPr/>
        </p:nvSpPr>
        <p:spPr>
          <a:xfrm>
            <a:off x="1902024" y="1589520"/>
            <a:ext cx="937617" cy="875075"/>
          </a:xfrm>
          <a:custGeom>
            <a:avLst/>
            <a:gdLst/>
            <a:ahLst/>
            <a:cxnLst/>
            <a:rect l="0" t="0" r="0" b="0"/>
            <a:pathLst>
              <a:path w="937617" h="875075">
                <a:moveTo>
                  <a:pt x="0" y="875074"/>
                </a:moveTo>
                <a:lnTo>
                  <a:pt x="37835" y="875074"/>
                </a:lnTo>
                <a:lnTo>
                  <a:pt x="81712" y="866512"/>
                </a:lnTo>
                <a:lnTo>
                  <a:pt x="125184" y="855135"/>
                </a:lnTo>
                <a:lnTo>
                  <a:pt x="142924" y="850314"/>
                </a:lnTo>
                <a:lnTo>
                  <a:pt x="160749" y="846240"/>
                </a:lnTo>
                <a:lnTo>
                  <a:pt x="173639" y="842415"/>
                </a:lnTo>
                <a:lnTo>
                  <a:pt x="210095" y="835017"/>
                </a:lnTo>
                <a:lnTo>
                  <a:pt x="253927" y="815463"/>
                </a:lnTo>
                <a:lnTo>
                  <a:pt x="296822" y="796684"/>
                </a:lnTo>
                <a:lnTo>
                  <a:pt x="339438" y="770729"/>
                </a:lnTo>
                <a:lnTo>
                  <a:pt x="381173" y="738951"/>
                </a:lnTo>
                <a:lnTo>
                  <a:pt x="425609" y="705907"/>
                </a:lnTo>
                <a:lnTo>
                  <a:pt x="470120" y="663767"/>
                </a:lnTo>
                <a:lnTo>
                  <a:pt x="513688" y="620333"/>
                </a:lnTo>
                <a:lnTo>
                  <a:pt x="550553" y="578739"/>
                </a:lnTo>
                <a:lnTo>
                  <a:pt x="594061" y="534359"/>
                </a:lnTo>
                <a:lnTo>
                  <a:pt x="630921" y="489734"/>
                </a:lnTo>
                <a:lnTo>
                  <a:pt x="663428" y="446269"/>
                </a:lnTo>
                <a:lnTo>
                  <a:pt x="698662" y="407914"/>
                </a:lnTo>
                <a:lnTo>
                  <a:pt x="729148" y="365711"/>
                </a:lnTo>
                <a:lnTo>
                  <a:pt x="759009" y="324030"/>
                </a:lnTo>
                <a:lnTo>
                  <a:pt x="787795" y="285873"/>
                </a:lnTo>
                <a:lnTo>
                  <a:pt x="810866" y="248645"/>
                </a:lnTo>
                <a:lnTo>
                  <a:pt x="837764" y="208728"/>
                </a:lnTo>
                <a:lnTo>
                  <a:pt x="864562" y="167900"/>
                </a:lnTo>
                <a:lnTo>
                  <a:pt x="886612" y="128327"/>
                </a:lnTo>
                <a:lnTo>
                  <a:pt x="897850" y="110354"/>
                </a:lnTo>
                <a:lnTo>
                  <a:pt x="903744" y="91370"/>
                </a:lnTo>
                <a:lnTo>
                  <a:pt x="907679" y="84245"/>
                </a:lnTo>
                <a:lnTo>
                  <a:pt x="910887" y="74656"/>
                </a:lnTo>
                <a:lnTo>
                  <a:pt x="916688" y="65531"/>
                </a:lnTo>
                <a:lnTo>
                  <a:pt x="918848" y="56543"/>
                </a:lnTo>
                <a:lnTo>
                  <a:pt x="919757" y="26763"/>
                </a:lnTo>
                <a:lnTo>
                  <a:pt x="919757" y="40315"/>
                </a:lnTo>
                <a:lnTo>
                  <a:pt x="918765" y="41747"/>
                </a:lnTo>
                <a:lnTo>
                  <a:pt x="917111" y="42702"/>
                </a:lnTo>
                <a:lnTo>
                  <a:pt x="915017" y="43339"/>
                </a:lnTo>
                <a:lnTo>
                  <a:pt x="913620" y="44756"/>
                </a:lnTo>
                <a:lnTo>
                  <a:pt x="908734" y="54159"/>
                </a:lnTo>
                <a:lnTo>
                  <a:pt x="904936" y="59769"/>
                </a:lnTo>
                <a:lnTo>
                  <a:pt x="901806" y="68506"/>
                </a:lnTo>
                <a:lnTo>
                  <a:pt x="889588" y="83319"/>
                </a:lnTo>
                <a:lnTo>
                  <a:pt x="851534" y="112082"/>
                </a:lnTo>
                <a:lnTo>
                  <a:pt x="839437" y="117912"/>
                </a:lnTo>
                <a:lnTo>
                  <a:pt x="822753" y="128324"/>
                </a:lnTo>
                <a:lnTo>
                  <a:pt x="804224" y="135820"/>
                </a:lnTo>
                <a:lnTo>
                  <a:pt x="797964" y="139719"/>
                </a:lnTo>
                <a:lnTo>
                  <a:pt x="785816" y="142838"/>
                </a:lnTo>
                <a:lnTo>
                  <a:pt x="824197" y="107100"/>
                </a:lnTo>
                <a:lnTo>
                  <a:pt x="847770" y="89259"/>
                </a:lnTo>
                <a:lnTo>
                  <a:pt x="863130" y="73386"/>
                </a:lnTo>
                <a:lnTo>
                  <a:pt x="895944" y="32816"/>
                </a:lnTo>
                <a:lnTo>
                  <a:pt x="901897" y="29448"/>
                </a:lnTo>
                <a:lnTo>
                  <a:pt x="907851" y="26959"/>
                </a:lnTo>
                <a:lnTo>
                  <a:pt x="937580" y="0"/>
                </a:lnTo>
                <a:lnTo>
                  <a:pt x="937616" y="21214"/>
                </a:lnTo>
                <a:lnTo>
                  <a:pt x="934971" y="26937"/>
                </a:lnTo>
                <a:lnTo>
                  <a:pt x="931480" y="32788"/>
                </a:lnTo>
                <a:lnTo>
                  <a:pt x="929239" y="44629"/>
                </a:lnTo>
                <a:lnTo>
                  <a:pt x="928691" y="89098"/>
                </a:lnTo>
                <a:lnTo>
                  <a:pt x="928687" y="127586"/>
                </a:lnTo>
                <a:lnTo>
                  <a:pt x="931333" y="133745"/>
                </a:lnTo>
                <a:lnTo>
                  <a:pt x="937607" y="142825"/>
                </a:lnTo>
                <a:lnTo>
                  <a:pt x="922385" y="128599"/>
                </a:lnTo>
                <a:lnTo>
                  <a:pt x="881938" y="114019"/>
                </a:lnTo>
                <a:lnTo>
                  <a:pt x="871199" y="110186"/>
                </a:lnTo>
                <a:lnTo>
                  <a:pt x="829211" y="107240"/>
                </a:lnTo>
                <a:lnTo>
                  <a:pt x="803671" y="10712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46" name="SMARTInkShape-132"/>
          <p:cNvSpPr/>
          <p:nvPr/>
        </p:nvSpPr>
        <p:spPr>
          <a:xfrm>
            <a:off x="4500563" y="1660922"/>
            <a:ext cx="955355" cy="830462"/>
          </a:xfrm>
          <a:custGeom>
            <a:avLst/>
            <a:gdLst/>
            <a:ahLst/>
            <a:cxnLst/>
            <a:rect l="0" t="0" r="0" b="0"/>
            <a:pathLst>
              <a:path w="955355" h="830462">
                <a:moveTo>
                  <a:pt x="0" y="0"/>
                </a:moveTo>
                <a:lnTo>
                  <a:pt x="0" y="7688"/>
                </a:lnTo>
                <a:lnTo>
                  <a:pt x="4740" y="13302"/>
                </a:lnTo>
                <a:lnTo>
                  <a:pt x="7067" y="21126"/>
                </a:lnTo>
                <a:lnTo>
                  <a:pt x="9676" y="40926"/>
                </a:lnTo>
                <a:lnTo>
                  <a:pt x="15949" y="53431"/>
                </a:lnTo>
                <a:lnTo>
                  <a:pt x="17747" y="94523"/>
                </a:lnTo>
                <a:lnTo>
                  <a:pt x="20455" y="104187"/>
                </a:lnTo>
                <a:lnTo>
                  <a:pt x="23974" y="112782"/>
                </a:lnTo>
                <a:lnTo>
                  <a:pt x="26947" y="127785"/>
                </a:lnTo>
                <a:lnTo>
                  <a:pt x="32678" y="139947"/>
                </a:lnTo>
                <a:lnTo>
                  <a:pt x="35810" y="154685"/>
                </a:lnTo>
                <a:lnTo>
                  <a:pt x="49878" y="182476"/>
                </a:lnTo>
                <a:lnTo>
                  <a:pt x="57831" y="211455"/>
                </a:lnTo>
                <a:lnTo>
                  <a:pt x="80417" y="250587"/>
                </a:lnTo>
                <a:lnTo>
                  <a:pt x="91957" y="268055"/>
                </a:lnTo>
                <a:lnTo>
                  <a:pt x="123435" y="309572"/>
                </a:lnTo>
                <a:lnTo>
                  <a:pt x="154698" y="351235"/>
                </a:lnTo>
                <a:lnTo>
                  <a:pt x="188128" y="392906"/>
                </a:lnTo>
                <a:lnTo>
                  <a:pt x="229230" y="434578"/>
                </a:lnTo>
                <a:lnTo>
                  <a:pt x="270869" y="473292"/>
                </a:lnTo>
                <a:lnTo>
                  <a:pt x="312539" y="509429"/>
                </a:lnTo>
                <a:lnTo>
                  <a:pt x="354210" y="550689"/>
                </a:lnTo>
                <a:lnTo>
                  <a:pt x="394670" y="578696"/>
                </a:lnTo>
                <a:lnTo>
                  <a:pt x="434209" y="613281"/>
                </a:lnTo>
                <a:lnTo>
                  <a:pt x="475004" y="641212"/>
                </a:lnTo>
                <a:lnTo>
                  <a:pt x="519315" y="671049"/>
                </a:lnTo>
                <a:lnTo>
                  <a:pt x="563934" y="698106"/>
                </a:lnTo>
                <a:lnTo>
                  <a:pt x="608579" y="717230"/>
                </a:lnTo>
                <a:lnTo>
                  <a:pt x="653228" y="742888"/>
                </a:lnTo>
                <a:lnTo>
                  <a:pt x="697876" y="761890"/>
                </a:lnTo>
                <a:lnTo>
                  <a:pt x="738697" y="774222"/>
                </a:lnTo>
                <a:lnTo>
                  <a:pt x="776741" y="783661"/>
                </a:lnTo>
                <a:lnTo>
                  <a:pt x="816296" y="799775"/>
                </a:lnTo>
                <a:lnTo>
                  <a:pt x="859374" y="804322"/>
                </a:lnTo>
                <a:lnTo>
                  <a:pt x="898551" y="813339"/>
                </a:lnTo>
                <a:lnTo>
                  <a:pt x="910754" y="819619"/>
                </a:lnTo>
                <a:lnTo>
                  <a:pt x="922719" y="821153"/>
                </a:lnTo>
                <a:lnTo>
                  <a:pt x="924709" y="822271"/>
                </a:lnTo>
                <a:lnTo>
                  <a:pt x="926034" y="824009"/>
                </a:lnTo>
                <a:lnTo>
                  <a:pt x="926919" y="826160"/>
                </a:lnTo>
                <a:lnTo>
                  <a:pt x="928500" y="827593"/>
                </a:lnTo>
                <a:lnTo>
                  <a:pt x="937617" y="830461"/>
                </a:lnTo>
                <a:lnTo>
                  <a:pt x="937617" y="822772"/>
                </a:lnTo>
                <a:lnTo>
                  <a:pt x="936625" y="822358"/>
                </a:lnTo>
                <a:lnTo>
                  <a:pt x="929928" y="821640"/>
                </a:lnTo>
                <a:lnTo>
                  <a:pt x="929239" y="818934"/>
                </a:lnTo>
                <a:lnTo>
                  <a:pt x="929055" y="816823"/>
                </a:lnTo>
                <a:lnTo>
                  <a:pt x="927940" y="815416"/>
                </a:lnTo>
                <a:lnTo>
                  <a:pt x="912446" y="805023"/>
                </a:lnTo>
                <a:lnTo>
                  <a:pt x="904018" y="797802"/>
                </a:lnTo>
                <a:lnTo>
                  <a:pt x="895691" y="794656"/>
                </a:lnTo>
                <a:lnTo>
                  <a:pt x="875094" y="779349"/>
                </a:lnTo>
                <a:lnTo>
                  <a:pt x="869150" y="776987"/>
                </a:lnTo>
                <a:lnTo>
                  <a:pt x="860225" y="771071"/>
                </a:lnTo>
                <a:lnTo>
                  <a:pt x="851296" y="767884"/>
                </a:lnTo>
                <a:lnTo>
                  <a:pt x="842367" y="762090"/>
                </a:lnTo>
                <a:lnTo>
                  <a:pt x="833437" y="759932"/>
                </a:lnTo>
                <a:lnTo>
                  <a:pt x="812601" y="759023"/>
                </a:lnTo>
                <a:lnTo>
                  <a:pt x="817341" y="759023"/>
                </a:lnTo>
                <a:lnTo>
                  <a:pt x="822314" y="761669"/>
                </a:lnTo>
                <a:lnTo>
                  <a:pt x="827832" y="765160"/>
                </a:lnTo>
                <a:lnTo>
                  <a:pt x="836517" y="768118"/>
                </a:lnTo>
                <a:lnTo>
                  <a:pt x="846366" y="773845"/>
                </a:lnTo>
                <a:lnTo>
                  <a:pt x="860418" y="776975"/>
                </a:lnTo>
                <a:lnTo>
                  <a:pt x="903944" y="801079"/>
                </a:lnTo>
                <a:lnTo>
                  <a:pt x="924804" y="804322"/>
                </a:lnTo>
                <a:lnTo>
                  <a:pt x="937438" y="810672"/>
                </a:lnTo>
                <a:lnTo>
                  <a:pt x="950754" y="812488"/>
                </a:lnTo>
                <a:lnTo>
                  <a:pt x="952328" y="813518"/>
                </a:lnTo>
                <a:lnTo>
                  <a:pt x="953377" y="815197"/>
                </a:lnTo>
                <a:lnTo>
                  <a:pt x="955354" y="821160"/>
                </a:lnTo>
                <a:lnTo>
                  <a:pt x="947777" y="821499"/>
                </a:lnTo>
                <a:lnTo>
                  <a:pt x="942171" y="826262"/>
                </a:lnTo>
                <a:lnTo>
                  <a:pt x="939662" y="826669"/>
                </a:lnTo>
                <a:lnTo>
                  <a:pt x="936995" y="825949"/>
                </a:lnTo>
                <a:lnTo>
                  <a:pt x="931387" y="823494"/>
                </a:lnTo>
                <a:lnTo>
                  <a:pt x="889636" y="821582"/>
                </a:lnTo>
                <a:lnTo>
                  <a:pt x="845498" y="821532"/>
                </a:lnTo>
                <a:lnTo>
                  <a:pt x="837805" y="821532"/>
                </a:lnTo>
                <a:lnTo>
                  <a:pt x="831079" y="824177"/>
                </a:lnTo>
                <a:lnTo>
                  <a:pt x="824782" y="827668"/>
                </a:lnTo>
                <a:lnTo>
                  <a:pt x="812655" y="829909"/>
                </a:lnTo>
                <a:lnTo>
                  <a:pt x="794787" y="830460"/>
                </a:lnTo>
                <a:lnTo>
                  <a:pt x="839281" y="830461"/>
                </a:lnTo>
                <a:lnTo>
                  <a:pt x="857250" y="8304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47" name="SMARTInkShape-133"/>
          <p:cNvSpPr/>
          <p:nvPr/>
        </p:nvSpPr>
        <p:spPr>
          <a:xfrm>
            <a:off x="7563445" y="2652117"/>
            <a:ext cx="991087" cy="910829"/>
          </a:xfrm>
          <a:custGeom>
            <a:avLst/>
            <a:gdLst/>
            <a:ahLst/>
            <a:cxnLst/>
            <a:rect l="0" t="0" r="0" b="0"/>
            <a:pathLst>
              <a:path w="991087" h="910829">
                <a:moveTo>
                  <a:pt x="0" y="0"/>
                </a:moveTo>
                <a:lnTo>
                  <a:pt x="41382" y="0"/>
                </a:lnTo>
                <a:lnTo>
                  <a:pt x="77428" y="992"/>
                </a:lnTo>
                <a:lnTo>
                  <a:pt x="119968" y="14821"/>
                </a:lnTo>
                <a:lnTo>
                  <a:pt x="160787" y="24749"/>
                </a:lnTo>
                <a:lnTo>
                  <a:pt x="196644" y="33650"/>
                </a:lnTo>
                <a:lnTo>
                  <a:pt x="240938" y="53631"/>
                </a:lnTo>
                <a:lnTo>
                  <a:pt x="283874" y="71442"/>
                </a:lnTo>
                <a:lnTo>
                  <a:pt x="303053" y="83014"/>
                </a:lnTo>
                <a:lnTo>
                  <a:pt x="341925" y="109251"/>
                </a:lnTo>
                <a:lnTo>
                  <a:pt x="383420" y="135991"/>
                </a:lnTo>
                <a:lnTo>
                  <a:pt x="426715" y="169844"/>
                </a:lnTo>
                <a:lnTo>
                  <a:pt x="440674" y="180658"/>
                </a:lnTo>
                <a:lnTo>
                  <a:pt x="485270" y="209194"/>
                </a:lnTo>
                <a:lnTo>
                  <a:pt x="515882" y="234983"/>
                </a:lnTo>
                <a:lnTo>
                  <a:pt x="560530" y="276283"/>
                </a:lnTo>
                <a:lnTo>
                  <a:pt x="598204" y="313644"/>
                </a:lnTo>
                <a:lnTo>
                  <a:pt x="635369" y="352593"/>
                </a:lnTo>
                <a:lnTo>
                  <a:pt x="671768" y="393477"/>
                </a:lnTo>
                <a:lnTo>
                  <a:pt x="708507" y="437630"/>
                </a:lnTo>
                <a:lnTo>
                  <a:pt x="745757" y="482213"/>
                </a:lnTo>
                <a:lnTo>
                  <a:pt x="770662" y="524061"/>
                </a:lnTo>
                <a:lnTo>
                  <a:pt x="794689" y="562019"/>
                </a:lnTo>
                <a:lnTo>
                  <a:pt x="818544" y="598180"/>
                </a:lnTo>
                <a:lnTo>
                  <a:pt x="836229" y="633986"/>
                </a:lnTo>
                <a:lnTo>
                  <a:pt x="858830" y="673913"/>
                </a:lnTo>
                <a:lnTo>
                  <a:pt x="881994" y="712281"/>
                </a:lnTo>
                <a:lnTo>
                  <a:pt x="901719" y="752556"/>
                </a:lnTo>
                <a:lnTo>
                  <a:pt x="910775" y="772321"/>
                </a:lnTo>
                <a:lnTo>
                  <a:pt x="934970" y="811931"/>
                </a:lnTo>
                <a:lnTo>
                  <a:pt x="937433" y="818257"/>
                </a:lnTo>
                <a:lnTo>
                  <a:pt x="943406" y="827396"/>
                </a:lnTo>
                <a:lnTo>
                  <a:pt x="946134" y="837615"/>
                </a:lnTo>
                <a:lnTo>
                  <a:pt x="946512" y="846923"/>
                </a:lnTo>
                <a:lnTo>
                  <a:pt x="955477" y="857250"/>
                </a:lnTo>
                <a:lnTo>
                  <a:pt x="955477" y="835018"/>
                </a:lnTo>
                <a:lnTo>
                  <a:pt x="956469" y="833499"/>
                </a:lnTo>
                <a:lnTo>
                  <a:pt x="958122" y="832486"/>
                </a:lnTo>
                <a:lnTo>
                  <a:pt x="960218" y="831811"/>
                </a:lnTo>
                <a:lnTo>
                  <a:pt x="961614" y="830369"/>
                </a:lnTo>
                <a:lnTo>
                  <a:pt x="963166" y="826121"/>
                </a:lnTo>
                <a:lnTo>
                  <a:pt x="964403" y="782833"/>
                </a:lnTo>
                <a:lnTo>
                  <a:pt x="964407" y="752990"/>
                </a:lnTo>
                <a:lnTo>
                  <a:pt x="957338" y="740762"/>
                </a:lnTo>
                <a:lnTo>
                  <a:pt x="955586" y="725045"/>
                </a:lnTo>
                <a:lnTo>
                  <a:pt x="954558" y="724465"/>
                </a:lnTo>
                <a:lnTo>
                  <a:pt x="950769" y="723820"/>
                </a:lnTo>
                <a:lnTo>
                  <a:pt x="949362" y="722656"/>
                </a:lnTo>
                <a:lnTo>
                  <a:pt x="946579" y="714488"/>
                </a:lnTo>
                <a:lnTo>
                  <a:pt x="946547" y="735701"/>
                </a:lnTo>
                <a:lnTo>
                  <a:pt x="949193" y="741382"/>
                </a:lnTo>
                <a:lnTo>
                  <a:pt x="951288" y="744286"/>
                </a:lnTo>
                <a:lnTo>
                  <a:pt x="964498" y="788730"/>
                </a:lnTo>
                <a:lnTo>
                  <a:pt x="970277" y="800788"/>
                </a:lnTo>
                <a:lnTo>
                  <a:pt x="974249" y="842282"/>
                </a:lnTo>
                <a:lnTo>
                  <a:pt x="981013" y="859824"/>
                </a:lnTo>
                <a:lnTo>
                  <a:pt x="982262" y="902400"/>
                </a:lnTo>
                <a:lnTo>
                  <a:pt x="982263" y="905210"/>
                </a:lnTo>
                <a:lnTo>
                  <a:pt x="983256" y="907083"/>
                </a:lnTo>
                <a:lnTo>
                  <a:pt x="984910" y="908331"/>
                </a:lnTo>
                <a:lnTo>
                  <a:pt x="991086" y="910785"/>
                </a:lnTo>
                <a:lnTo>
                  <a:pt x="986029" y="910820"/>
                </a:lnTo>
                <a:lnTo>
                  <a:pt x="990319" y="910827"/>
                </a:lnTo>
                <a:lnTo>
                  <a:pt x="983430" y="910828"/>
                </a:lnTo>
                <a:lnTo>
                  <a:pt x="977870" y="906088"/>
                </a:lnTo>
                <a:lnTo>
                  <a:pt x="975352" y="901115"/>
                </a:lnTo>
                <a:lnTo>
                  <a:pt x="974680" y="898400"/>
                </a:lnTo>
                <a:lnTo>
                  <a:pt x="968642" y="892736"/>
                </a:lnTo>
                <a:lnTo>
                  <a:pt x="960335" y="885920"/>
                </a:lnTo>
                <a:lnTo>
                  <a:pt x="949089" y="871918"/>
                </a:lnTo>
                <a:lnTo>
                  <a:pt x="906207" y="841414"/>
                </a:lnTo>
                <a:lnTo>
                  <a:pt x="862772" y="808787"/>
                </a:lnTo>
                <a:lnTo>
                  <a:pt x="857250" y="80367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48" name="SMARTInkShape-134"/>
          <p:cNvSpPr/>
          <p:nvPr/>
        </p:nvSpPr>
        <p:spPr>
          <a:xfrm>
            <a:off x="321469" y="4339829"/>
            <a:ext cx="1214438" cy="910827"/>
          </a:xfrm>
          <a:custGeom>
            <a:avLst/>
            <a:gdLst/>
            <a:ahLst/>
            <a:cxnLst/>
            <a:rect l="0" t="0" r="0" b="0"/>
            <a:pathLst>
              <a:path w="1214438" h="910827">
                <a:moveTo>
                  <a:pt x="1214437" y="910826"/>
                </a:moveTo>
                <a:lnTo>
                  <a:pt x="1175699" y="910826"/>
                </a:lnTo>
                <a:lnTo>
                  <a:pt x="1169770" y="908182"/>
                </a:lnTo>
                <a:lnTo>
                  <a:pt x="1166800" y="906087"/>
                </a:lnTo>
                <a:lnTo>
                  <a:pt x="1124908" y="894993"/>
                </a:lnTo>
                <a:lnTo>
                  <a:pt x="1107212" y="890922"/>
                </a:lnTo>
                <a:lnTo>
                  <a:pt x="1094352" y="887097"/>
                </a:lnTo>
                <a:lnTo>
                  <a:pt x="1050559" y="877177"/>
                </a:lnTo>
                <a:lnTo>
                  <a:pt x="1017363" y="868645"/>
                </a:lnTo>
                <a:lnTo>
                  <a:pt x="973254" y="859375"/>
                </a:lnTo>
                <a:lnTo>
                  <a:pt x="928677" y="845230"/>
                </a:lnTo>
                <a:lnTo>
                  <a:pt x="886830" y="834406"/>
                </a:lnTo>
                <a:lnTo>
                  <a:pt x="846226" y="825948"/>
                </a:lnTo>
                <a:lnTo>
                  <a:pt x="805022" y="810497"/>
                </a:lnTo>
                <a:lnTo>
                  <a:pt x="761091" y="797890"/>
                </a:lnTo>
                <a:lnTo>
                  <a:pt x="726012" y="788839"/>
                </a:lnTo>
                <a:lnTo>
                  <a:pt x="691475" y="778881"/>
                </a:lnTo>
                <a:lnTo>
                  <a:pt x="649989" y="760887"/>
                </a:lnTo>
                <a:lnTo>
                  <a:pt x="615592" y="747999"/>
                </a:lnTo>
                <a:lnTo>
                  <a:pt x="580265" y="731613"/>
                </a:lnTo>
                <a:lnTo>
                  <a:pt x="544662" y="714190"/>
                </a:lnTo>
                <a:lnTo>
                  <a:pt x="501817" y="690526"/>
                </a:lnTo>
                <a:lnTo>
                  <a:pt x="457561" y="666742"/>
                </a:lnTo>
                <a:lnTo>
                  <a:pt x="422426" y="647895"/>
                </a:lnTo>
                <a:lnTo>
                  <a:pt x="387872" y="624893"/>
                </a:lnTo>
                <a:lnTo>
                  <a:pt x="346381" y="596194"/>
                </a:lnTo>
                <a:lnTo>
                  <a:pt x="305002" y="566896"/>
                </a:lnTo>
                <a:lnTo>
                  <a:pt x="266212" y="526245"/>
                </a:lnTo>
                <a:lnTo>
                  <a:pt x="230150" y="482122"/>
                </a:lnTo>
                <a:lnTo>
                  <a:pt x="199555" y="437543"/>
                </a:lnTo>
                <a:lnTo>
                  <a:pt x="174650" y="400841"/>
                </a:lnTo>
                <a:lnTo>
                  <a:pt x="147387" y="359048"/>
                </a:lnTo>
                <a:lnTo>
                  <a:pt x="127120" y="321835"/>
                </a:lnTo>
                <a:lnTo>
                  <a:pt x="107825" y="279513"/>
                </a:lnTo>
                <a:lnTo>
                  <a:pt x="86225" y="240279"/>
                </a:lnTo>
                <a:lnTo>
                  <a:pt x="68840" y="201085"/>
                </a:lnTo>
                <a:lnTo>
                  <a:pt x="53628" y="162813"/>
                </a:lnTo>
                <a:lnTo>
                  <a:pt x="47309" y="143490"/>
                </a:lnTo>
                <a:lnTo>
                  <a:pt x="42791" y="125197"/>
                </a:lnTo>
                <a:lnTo>
                  <a:pt x="35168" y="109855"/>
                </a:lnTo>
                <a:lnTo>
                  <a:pt x="32375" y="105979"/>
                </a:lnTo>
                <a:lnTo>
                  <a:pt x="29272" y="96380"/>
                </a:lnTo>
                <a:lnTo>
                  <a:pt x="26900" y="86491"/>
                </a:lnTo>
                <a:lnTo>
                  <a:pt x="19939" y="72059"/>
                </a:lnTo>
                <a:lnTo>
                  <a:pt x="17791" y="65760"/>
                </a:lnTo>
                <a:lnTo>
                  <a:pt x="11996" y="56636"/>
                </a:lnTo>
                <a:lnTo>
                  <a:pt x="9838" y="47648"/>
                </a:lnTo>
                <a:lnTo>
                  <a:pt x="9049" y="37484"/>
                </a:lnTo>
                <a:lnTo>
                  <a:pt x="0" y="26788"/>
                </a:lnTo>
                <a:lnTo>
                  <a:pt x="0" y="65862"/>
                </a:lnTo>
                <a:lnTo>
                  <a:pt x="2646" y="71605"/>
                </a:lnTo>
                <a:lnTo>
                  <a:pt x="6137" y="77465"/>
                </a:lnTo>
                <a:lnTo>
                  <a:pt x="8102" y="87334"/>
                </a:lnTo>
                <a:lnTo>
                  <a:pt x="8821" y="104153"/>
                </a:lnTo>
                <a:lnTo>
                  <a:pt x="17025" y="130313"/>
                </a:lnTo>
                <a:lnTo>
                  <a:pt x="17749" y="145764"/>
                </a:lnTo>
                <a:lnTo>
                  <a:pt x="18778" y="147777"/>
                </a:lnTo>
                <a:lnTo>
                  <a:pt x="20456" y="149119"/>
                </a:lnTo>
                <a:lnTo>
                  <a:pt x="22567" y="150014"/>
                </a:lnTo>
                <a:lnTo>
                  <a:pt x="23974" y="151603"/>
                </a:lnTo>
                <a:lnTo>
                  <a:pt x="26418" y="159335"/>
                </a:lnTo>
                <a:lnTo>
                  <a:pt x="26789" y="169660"/>
                </a:lnTo>
                <a:lnTo>
                  <a:pt x="26789" y="127967"/>
                </a:lnTo>
                <a:lnTo>
                  <a:pt x="26789" y="86135"/>
                </a:lnTo>
                <a:lnTo>
                  <a:pt x="26789" y="42016"/>
                </a:lnTo>
                <a:lnTo>
                  <a:pt x="26789" y="36940"/>
                </a:lnTo>
                <a:lnTo>
                  <a:pt x="25797" y="33556"/>
                </a:lnTo>
                <a:lnTo>
                  <a:pt x="24143" y="31300"/>
                </a:lnTo>
                <a:lnTo>
                  <a:pt x="22048" y="29796"/>
                </a:lnTo>
                <a:lnTo>
                  <a:pt x="20652" y="27801"/>
                </a:lnTo>
                <a:lnTo>
                  <a:pt x="19101" y="22939"/>
                </a:lnTo>
                <a:lnTo>
                  <a:pt x="17860" y="44"/>
                </a:lnTo>
                <a:lnTo>
                  <a:pt x="10171" y="3"/>
                </a:lnTo>
                <a:lnTo>
                  <a:pt x="16727" y="0"/>
                </a:lnTo>
                <a:lnTo>
                  <a:pt x="17356" y="2645"/>
                </a:lnTo>
                <a:lnTo>
                  <a:pt x="17760" y="7688"/>
                </a:lnTo>
                <a:lnTo>
                  <a:pt x="40955" y="33010"/>
                </a:lnTo>
                <a:lnTo>
                  <a:pt x="46565" y="44701"/>
                </a:lnTo>
                <a:lnTo>
                  <a:pt x="48902" y="47660"/>
                </a:lnTo>
                <a:lnTo>
                  <a:pt x="54146" y="50947"/>
                </a:lnTo>
                <a:lnTo>
                  <a:pt x="59783" y="53400"/>
                </a:lnTo>
                <a:lnTo>
                  <a:pt x="78225" y="68368"/>
                </a:lnTo>
                <a:lnTo>
                  <a:pt x="83714" y="70072"/>
                </a:lnTo>
                <a:lnTo>
                  <a:pt x="85575" y="71520"/>
                </a:lnTo>
                <a:lnTo>
                  <a:pt x="87643" y="75773"/>
                </a:lnTo>
                <a:lnTo>
                  <a:pt x="89186" y="77304"/>
                </a:lnTo>
                <a:lnTo>
                  <a:pt x="96840" y="79963"/>
                </a:lnTo>
                <a:lnTo>
                  <a:pt x="97610" y="82833"/>
                </a:lnTo>
                <a:lnTo>
                  <a:pt x="98190" y="93658"/>
                </a:lnTo>
                <a:lnTo>
                  <a:pt x="97210" y="95181"/>
                </a:lnTo>
                <a:lnTo>
                  <a:pt x="95565" y="96196"/>
                </a:lnTo>
                <a:lnTo>
                  <a:pt x="93475" y="96872"/>
                </a:lnTo>
                <a:lnTo>
                  <a:pt x="56136" y="121315"/>
                </a:lnTo>
                <a:lnTo>
                  <a:pt x="37694" y="126930"/>
                </a:lnTo>
                <a:lnTo>
                  <a:pt x="30643" y="130827"/>
                </a:lnTo>
                <a:lnTo>
                  <a:pt x="24203" y="132559"/>
                </a:lnTo>
                <a:lnTo>
                  <a:pt x="22088" y="134013"/>
                </a:lnTo>
                <a:lnTo>
                  <a:pt x="20678" y="135974"/>
                </a:lnTo>
                <a:lnTo>
                  <a:pt x="19739" y="138274"/>
                </a:lnTo>
                <a:lnTo>
                  <a:pt x="18120" y="139808"/>
                </a:lnTo>
                <a:lnTo>
                  <a:pt x="13676" y="141511"/>
                </a:lnTo>
                <a:lnTo>
                  <a:pt x="12094" y="142957"/>
                </a:lnTo>
                <a:lnTo>
                  <a:pt x="8930" y="15180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49" name="SMARTInkShape-135"/>
          <p:cNvSpPr/>
          <p:nvPr/>
        </p:nvSpPr>
        <p:spPr>
          <a:xfrm>
            <a:off x="3205758" y="4661297"/>
            <a:ext cx="1080493" cy="598290"/>
          </a:xfrm>
          <a:custGeom>
            <a:avLst/>
            <a:gdLst/>
            <a:ahLst/>
            <a:cxnLst/>
            <a:rect l="0" t="0" r="0" b="0"/>
            <a:pathLst>
              <a:path w="1080493" h="598290">
                <a:moveTo>
                  <a:pt x="1080492" y="0"/>
                </a:moveTo>
                <a:lnTo>
                  <a:pt x="1075752" y="0"/>
                </a:lnTo>
                <a:lnTo>
                  <a:pt x="1074355" y="992"/>
                </a:lnTo>
                <a:lnTo>
                  <a:pt x="1073424" y="2645"/>
                </a:lnTo>
                <a:lnTo>
                  <a:pt x="1071931" y="7689"/>
                </a:lnTo>
                <a:lnTo>
                  <a:pt x="1065498" y="15814"/>
                </a:lnTo>
                <a:lnTo>
                  <a:pt x="1062489" y="24088"/>
                </a:lnTo>
                <a:lnTo>
                  <a:pt x="1047236" y="44664"/>
                </a:lnTo>
                <a:lnTo>
                  <a:pt x="1044876" y="50608"/>
                </a:lnTo>
                <a:lnTo>
                  <a:pt x="1010866" y="94503"/>
                </a:lnTo>
                <a:lnTo>
                  <a:pt x="975896" y="136014"/>
                </a:lnTo>
                <a:lnTo>
                  <a:pt x="958330" y="151866"/>
                </a:lnTo>
                <a:lnTo>
                  <a:pt x="935609" y="167104"/>
                </a:lnTo>
                <a:lnTo>
                  <a:pt x="917891" y="185547"/>
                </a:lnTo>
                <a:lnTo>
                  <a:pt x="877976" y="215932"/>
                </a:lnTo>
                <a:lnTo>
                  <a:pt x="836408" y="252284"/>
                </a:lnTo>
                <a:lnTo>
                  <a:pt x="809954" y="267160"/>
                </a:lnTo>
                <a:lnTo>
                  <a:pt x="787674" y="279249"/>
                </a:lnTo>
                <a:lnTo>
                  <a:pt x="744249" y="310946"/>
                </a:lnTo>
                <a:lnTo>
                  <a:pt x="703691" y="337714"/>
                </a:lnTo>
                <a:lnTo>
                  <a:pt x="659401" y="364502"/>
                </a:lnTo>
                <a:lnTo>
                  <a:pt x="619525" y="386550"/>
                </a:lnTo>
                <a:lnTo>
                  <a:pt x="575753" y="412465"/>
                </a:lnTo>
                <a:lnTo>
                  <a:pt x="535165" y="428457"/>
                </a:lnTo>
                <a:lnTo>
                  <a:pt x="518640" y="435495"/>
                </a:lnTo>
                <a:lnTo>
                  <a:pt x="480925" y="457139"/>
                </a:lnTo>
                <a:lnTo>
                  <a:pt x="444454" y="473107"/>
                </a:lnTo>
                <a:lnTo>
                  <a:pt x="402561" y="488134"/>
                </a:lnTo>
                <a:lnTo>
                  <a:pt x="364841" y="503036"/>
                </a:lnTo>
                <a:lnTo>
                  <a:pt x="323077" y="513500"/>
                </a:lnTo>
                <a:lnTo>
                  <a:pt x="283642" y="524214"/>
                </a:lnTo>
                <a:lnTo>
                  <a:pt x="244416" y="534308"/>
                </a:lnTo>
                <a:lnTo>
                  <a:pt x="202426" y="544789"/>
                </a:lnTo>
                <a:lnTo>
                  <a:pt x="172643" y="552279"/>
                </a:lnTo>
                <a:lnTo>
                  <a:pt x="131961" y="553561"/>
                </a:lnTo>
                <a:lnTo>
                  <a:pt x="123803" y="553605"/>
                </a:lnTo>
                <a:lnTo>
                  <a:pt x="116870" y="556271"/>
                </a:lnTo>
                <a:lnTo>
                  <a:pt x="110481" y="559770"/>
                </a:lnTo>
                <a:lnTo>
                  <a:pt x="98295" y="562018"/>
                </a:lnTo>
                <a:lnTo>
                  <a:pt x="62879" y="562570"/>
                </a:lnTo>
                <a:lnTo>
                  <a:pt x="71406" y="562570"/>
                </a:lnTo>
                <a:lnTo>
                  <a:pt x="62517" y="562570"/>
                </a:lnTo>
                <a:lnTo>
                  <a:pt x="67654" y="562570"/>
                </a:lnTo>
                <a:lnTo>
                  <a:pt x="62514" y="562570"/>
                </a:lnTo>
                <a:lnTo>
                  <a:pt x="62508" y="554882"/>
                </a:lnTo>
                <a:lnTo>
                  <a:pt x="79017" y="537141"/>
                </a:lnTo>
                <a:lnTo>
                  <a:pt x="79967" y="531443"/>
                </a:lnTo>
                <a:lnTo>
                  <a:pt x="81093" y="529913"/>
                </a:lnTo>
                <a:lnTo>
                  <a:pt x="84989" y="528212"/>
                </a:lnTo>
                <a:lnTo>
                  <a:pt x="86425" y="526766"/>
                </a:lnTo>
                <a:lnTo>
                  <a:pt x="91375" y="517317"/>
                </a:lnTo>
                <a:lnTo>
                  <a:pt x="96873" y="510637"/>
                </a:lnTo>
                <a:lnTo>
                  <a:pt x="100271" y="509723"/>
                </a:lnTo>
                <a:lnTo>
                  <a:pt x="102566" y="509479"/>
                </a:lnTo>
                <a:lnTo>
                  <a:pt x="104096" y="508325"/>
                </a:lnTo>
                <a:lnTo>
                  <a:pt x="114725" y="492754"/>
                </a:lnTo>
                <a:lnTo>
                  <a:pt x="133542" y="473677"/>
                </a:lnTo>
                <a:lnTo>
                  <a:pt x="133826" y="468652"/>
                </a:lnTo>
                <a:lnTo>
                  <a:pt x="134857" y="467216"/>
                </a:lnTo>
                <a:lnTo>
                  <a:pt x="136538" y="466259"/>
                </a:lnTo>
                <a:lnTo>
                  <a:pt x="142875" y="464344"/>
                </a:lnTo>
                <a:lnTo>
                  <a:pt x="142875" y="469084"/>
                </a:lnTo>
                <a:lnTo>
                  <a:pt x="141883" y="470480"/>
                </a:lnTo>
                <a:lnTo>
                  <a:pt x="140229" y="471411"/>
                </a:lnTo>
                <a:lnTo>
                  <a:pt x="138134" y="472032"/>
                </a:lnTo>
                <a:lnTo>
                  <a:pt x="136738" y="473438"/>
                </a:lnTo>
                <a:lnTo>
                  <a:pt x="135186" y="477646"/>
                </a:lnTo>
                <a:lnTo>
                  <a:pt x="133780" y="479165"/>
                </a:lnTo>
                <a:lnTo>
                  <a:pt x="121625" y="486543"/>
                </a:lnTo>
                <a:lnTo>
                  <a:pt x="110051" y="496363"/>
                </a:lnTo>
                <a:lnTo>
                  <a:pt x="104143" y="498418"/>
                </a:lnTo>
                <a:lnTo>
                  <a:pt x="102171" y="499959"/>
                </a:lnTo>
                <a:lnTo>
                  <a:pt x="77282" y="529861"/>
                </a:lnTo>
                <a:lnTo>
                  <a:pt x="71389" y="533150"/>
                </a:lnTo>
                <a:lnTo>
                  <a:pt x="68429" y="534027"/>
                </a:lnTo>
                <a:lnTo>
                  <a:pt x="66455" y="535604"/>
                </a:lnTo>
                <a:lnTo>
                  <a:pt x="58287" y="548056"/>
                </a:lnTo>
                <a:lnTo>
                  <a:pt x="53025" y="551158"/>
                </a:lnTo>
                <a:lnTo>
                  <a:pt x="50233" y="551986"/>
                </a:lnTo>
                <a:lnTo>
                  <a:pt x="48371" y="553530"/>
                </a:lnTo>
                <a:lnTo>
                  <a:pt x="46303" y="557890"/>
                </a:lnTo>
                <a:lnTo>
                  <a:pt x="44759" y="559450"/>
                </a:lnTo>
                <a:lnTo>
                  <a:pt x="40398" y="561183"/>
                </a:lnTo>
                <a:lnTo>
                  <a:pt x="38838" y="562638"/>
                </a:lnTo>
                <a:lnTo>
                  <a:pt x="37105" y="566899"/>
                </a:lnTo>
                <a:lnTo>
                  <a:pt x="35651" y="568433"/>
                </a:lnTo>
                <a:lnTo>
                  <a:pt x="31389" y="570136"/>
                </a:lnTo>
                <a:lnTo>
                  <a:pt x="29856" y="571583"/>
                </a:lnTo>
                <a:lnTo>
                  <a:pt x="28152" y="575836"/>
                </a:lnTo>
                <a:lnTo>
                  <a:pt x="26706" y="577368"/>
                </a:lnTo>
                <a:lnTo>
                  <a:pt x="22452" y="579068"/>
                </a:lnTo>
                <a:lnTo>
                  <a:pt x="20921" y="580514"/>
                </a:lnTo>
                <a:lnTo>
                  <a:pt x="19220" y="584767"/>
                </a:lnTo>
                <a:lnTo>
                  <a:pt x="17774" y="586297"/>
                </a:lnTo>
                <a:lnTo>
                  <a:pt x="10290" y="588956"/>
                </a:lnTo>
                <a:lnTo>
                  <a:pt x="4592" y="589239"/>
                </a:lnTo>
                <a:lnTo>
                  <a:pt x="3062" y="590272"/>
                </a:lnTo>
                <a:lnTo>
                  <a:pt x="2041" y="591952"/>
                </a:lnTo>
                <a:lnTo>
                  <a:pt x="0" y="598289"/>
                </a:lnTo>
                <a:lnTo>
                  <a:pt x="0" y="593549"/>
                </a:lnTo>
                <a:lnTo>
                  <a:pt x="992" y="592152"/>
                </a:lnTo>
                <a:lnTo>
                  <a:pt x="2646" y="591221"/>
                </a:lnTo>
                <a:lnTo>
                  <a:pt x="9094" y="589605"/>
                </a:lnTo>
                <a:lnTo>
                  <a:pt x="53583" y="589360"/>
                </a:lnTo>
                <a:lnTo>
                  <a:pt x="91905" y="589358"/>
                </a:lnTo>
                <a:lnTo>
                  <a:pt x="94012" y="590351"/>
                </a:lnTo>
                <a:lnTo>
                  <a:pt x="95417" y="592005"/>
                </a:lnTo>
                <a:lnTo>
                  <a:pt x="96354" y="594100"/>
                </a:lnTo>
                <a:lnTo>
                  <a:pt x="97970" y="595496"/>
                </a:lnTo>
                <a:lnTo>
                  <a:pt x="102412" y="597048"/>
                </a:lnTo>
                <a:lnTo>
                  <a:pt x="133945" y="598289"/>
                </a:lnTo>
                <a:lnTo>
                  <a:pt x="133945" y="589727"/>
                </a:lnTo>
                <a:lnTo>
                  <a:pt x="129205" y="589468"/>
                </a:lnTo>
                <a:lnTo>
                  <a:pt x="127808" y="588440"/>
                </a:lnTo>
                <a:lnTo>
                  <a:pt x="126256" y="584651"/>
                </a:lnTo>
                <a:lnTo>
                  <a:pt x="124851" y="583244"/>
                </a:lnTo>
                <a:lnTo>
                  <a:pt x="120643" y="581680"/>
                </a:lnTo>
                <a:lnTo>
                  <a:pt x="119124" y="580271"/>
                </a:lnTo>
                <a:lnTo>
                  <a:pt x="108516" y="564212"/>
                </a:lnTo>
                <a:lnTo>
                  <a:pt x="101288" y="555765"/>
                </a:lnTo>
                <a:lnTo>
                  <a:pt x="98141" y="547435"/>
                </a:lnTo>
                <a:lnTo>
                  <a:pt x="89700" y="536294"/>
                </a:lnTo>
                <a:lnTo>
                  <a:pt x="89297" y="52685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50" name="SMARTInkShape-136"/>
          <p:cNvSpPr/>
          <p:nvPr/>
        </p:nvSpPr>
        <p:spPr>
          <a:xfrm>
            <a:off x="6125766" y="5447119"/>
            <a:ext cx="1044774" cy="982254"/>
          </a:xfrm>
          <a:custGeom>
            <a:avLst/>
            <a:gdLst/>
            <a:ahLst/>
            <a:cxnLst/>
            <a:rect l="0" t="0" r="0" b="0"/>
            <a:pathLst>
              <a:path w="1044774" h="982254">
                <a:moveTo>
                  <a:pt x="1044773" y="17851"/>
                </a:moveTo>
                <a:lnTo>
                  <a:pt x="1044773" y="13109"/>
                </a:lnTo>
                <a:lnTo>
                  <a:pt x="1043781" y="11713"/>
                </a:lnTo>
                <a:lnTo>
                  <a:pt x="1042127" y="10782"/>
                </a:lnTo>
                <a:lnTo>
                  <a:pt x="1035679" y="9165"/>
                </a:lnTo>
                <a:lnTo>
                  <a:pt x="1013730" y="8923"/>
                </a:lnTo>
                <a:lnTo>
                  <a:pt x="1008486" y="6275"/>
                </a:lnTo>
                <a:lnTo>
                  <a:pt x="1002848" y="2784"/>
                </a:lnTo>
                <a:lnTo>
                  <a:pt x="991145" y="542"/>
                </a:lnTo>
                <a:lnTo>
                  <a:pt x="956688" y="0"/>
                </a:lnTo>
                <a:lnTo>
                  <a:pt x="948408" y="2640"/>
                </a:lnTo>
                <a:lnTo>
                  <a:pt x="941420" y="6129"/>
                </a:lnTo>
                <a:lnTo>
                  <a:pt x="926205" y="8368"/>
                </a:lnTo>
                <a:lnTo>
                  <a:pt x="907446" y="11402"/>
                </a:lnTo>
                <a:lnTo>
                  <a:pt x="866666" y="24351"/>
                </a:lnTo>
                <a:lnTo>
                  <a:pt x="855482" y="26692"/>
                </a:lnTo>
                <a:lnTo>
                  <a:pt x="815218" y="47728"/>
                </a:lnTo>
                <a:lnTo>
                  <a:pt x="773885" y="68458"/>
                </a:lnTo>
                <a:lnTo>
                  <a:pt x="729587" y="89288"/>
                </a:lnTo>
                <a:lnTo>
                  <a:pt x="714190" y="96233"/>
                </a:lnTo>
                <a:lnTo>
                  <a:pt x="669890" y="127100"/>
                </a:lnTo>
                <a:lnTo>
                  <a:pt x="631376" y="153841"/>
                </a:lnTo>
                <a:lnTo>
                  <a:pt x="589912" y="187694"/>
                </a:lnTo>
                <a:lnTo>
                  <a:pt x="547719" y="221508"/>
                </a:lnTo>
                <a:lnTo>
                  <a:pt x="504283" y="256085"/>
                </a:lnTo>
                <a:lnTo>
                  <a:pt x="462689" y="299391"/>
                </a:lnTo>
                <a:lnTo>
                  <a:pt x="418308" y="340973"/>
                </a:lnTo>
                <a:lnTo>
                  <a:pt x="373683" y="380613"/>
                </a:lnTo>
                <a:lnTo>
                  <a:pt x="333778" y="424364"/>
                </a:lnTo>
                <a:lnTo>
                  <a:pt x="292951" y="465986"/>
                </a:lnTo>
                <a:lnTo>
                  <a:pt x="259517" y="506554"/>
                </a:lnTo>
                <a:lnTo>
                  <a:pt x="229268" y="545557"/>
                </a:lnTo>
                <a:lnTo>
                  <a:pt x="199439" y="589463"/>
                </a:lnTo>
                <a:lnTo>
                  <a:pt x="172311" y="634013"/>
                </a:lnTo>
                <a:lnTo>
                  <a:pt x="158872" y="658146"/>
                </a:lnTo>
                <a:lnTo>
                  <a:pt x="131716" y="697334"/>
                </a:lnTo>
                <a:lnTo>
                  <a:pt x="108859" y="741263"/>
                </a:lnTo>
                <a:lnTo>
                  <a:pt x="87267" y="778749"/>
                </a:lnTo>
                <a:lnTo>
                  <a:pt x="66392" y="815632"/>
                </a:lnTo>
                <a:lnTo>
                  <a:pt x="56403" y="846265"/>
                </a:lnTo>
                <a:lnTo>
                  <a:pt x="51769" y="865564"/>
                </a:lnTo>
                <a:lnTo>
                  <a:pt x="35832" y="907634"/>
                </a:lnTo>
                <a:lnTo>
                  <a:pt x="24759" y="936986"/>
                </a:lnTo>
                <a:lnTo>
                  <a:pt x="20925" y="943284"/>
                </a:lnTo>
                <a:lnTo>
                  <a:pt x="17775" y="952408"/>
                </a:lnTo>
                <a:lnTo>
                  <a:pt x="10290" y="962622"/>
                </a:lnTo>
                <a:lnTo>
                  <a:pt x="9333" y="968611"/>
                </a:lnTo>
                <a:lnTo>
                  <a:pt x="8206" y="970183"/>
                </a:lnTo>
                <a:lnTo>
                  <a:pt x="6463" y="971230"/>
                </a:lnTo>
                <a:lnTo>
                  <a:pt x="1276" y="972912"/>
                </a:lnTo>
                <a:lnTo>
                  <a:pt x="567" y="975788"/>
                </a:lnTo>
                <a:lnTo>
                  <a:pt x="0" y="982253"/>
                </a:lnTo>
                <a:lnTo>
                  <a:pt x="0" y="968953"/>
                </a:lnTo>
                <a:lnTo>
                  <a:pt x="992" y="967434"/>
                </a:lnTo>
                <a:lnTo>
                  <a:pt x="2645" y="966421"/>
                </a:lnTo>
                <a:lnTo>
                  <a:pt x="4740" y="965747"/>
                </a:lnTo>
                <a:lnTo>
                  <a:pt x="6136" y="964304"/>
                </a:lnTo>
                <a:lnTo>
                  <a:pt x="7688" y="960056"/>
                </a:lnTo>
                <a:lnTo>
                  <a:pt x="11526" y="926530"/>
                </a:lnTo>
                <a:lnTo>
                  <a:pt x="24762" y="883422"/>
                </a:lnTo>
                <a:lnTo>
                  <a:pt x="29257" y="848256"/>
                </a:lnTo>
                <a:lnTo>
                  <a:pt x="33804" y="830435"/>
                </a:lnTo>
                <a:lnTo>
                  <a:pt x="37797" y="812587"/>
                </a:lnTo>
                <a:lnTo>
                  <a:pt x="42618" y="794731"/>
                </a:lnTo>
                <a:lnTo>
                  <a:pt x="46693" y="776872"/>
                </a:lnTo>
                <a:lnTo>
                  <a:pt x="60466" y="734319"/>
                </a:lnTo>
                <a:lnTo>
                  <a:pt x="62592" y="727203"/>
                </a:lnTo>
                <a:lnTo>
                  <a:pt x="69396" y="714549"/>
                </a:lnTo>
                <a:lnTo>
                  <a:pt x="70076" y="711511"/>
                </a:lnTo>
                <a:lnTo>
                  <a:pt x="71522" y="709486"/>
                </a:lnTo>
                <a:lnTo>
                  <a:pt x="73478" y="708136"/>
                </a:lnTo>
                <a:lnTo>
                  <a:pt x="80247" y="705481"/>
                </a:lnTo>
                <a:lnTo>
                  <a:pt x="72668" y="713127"/>
                </a:lnTo>
                <a:lnTo>
                  <a:pt x="70688" y="721250"/>
                </a:lnTo>
                <a:lnTo>
                  <a:pt x="65372" y="729524"/>
                </a:lnTo>
                <a:lnTo>
                  <a:pt x="51533" y="770042"/>
                </a:lnTo>
                <a:lnTo>
                  <a:pt x="46688" y="783779"/>
                </a:lnTo>
                <a:lnTo>
                  <a:pt x="38591" y="824767"/>
                </a:lnTo>
                <a:lnTo>
                  <a:pt x="35577" y="841445"/>
                </a:lnTo>
                <a:lnTo>
                  <a:pt x="29834" y="854103"/>
                </a:lnTo>
                <a:lnTo>
                  <a:pt x="26699" y="868989"/>
                </a:lnTo>
                <a:lnTo>
                  <a:pt x="20919" y="881116"/>
                </a:lnTo>
                <a:lnTo>
                  <a:pt x="11802" y="922639"/>
                </a:lnTo>
                <a:lnTo>
                  <a:pt x="8963" y="953668"/>
                </a:lnTo>
                <a:lnTo>
                  <a:pt x="7959" y="954267"/>
                </a:lnTo>
                <a:lnTo>
                  <a:pt x="4199" y="954933"/>
                </a:lnTo>
                <a:lnTo>
                  <a:pt x="2799" y="956103"/>
                </a:lnTo>
                <a:lnTo>
                  <a:pt x="1" y="964390"/>
                </a:lnTo>
                <a:lnTo>
                  <a:pt x="0" y="964397"/>
                </a:lnTo>
                <a:lnTo>
                  <a:pt x="0" y="956708"/>
                </a:lnTo>
                <a:lnTo>
                  <a:pt x="992" y="956294"/>
                </a:lnTo>
                <a:lnTo>
                  <a:pt x="4740" y="955834"/>
                </a:lnTo>
                <a:lnTo>
                  <a:pt x="6136" y="954720"/>
                </a:lnTo>
                <a:lnTo>
                  <a:pt x="15834" y="937390"/>
                </a:lnTo>
                <a:lnTo>
                  <a:pt x="16509" y="934486"/>
                </a:lnTo>
                <a:lnTo>
                  <a:pt x="22199" y="925658"/>
                </a:lnTo>
                <a:lnTo>
                  <a:pt x="32019" y="913787"/>
                </a:lnTo>
                <a:lnTo>
                  <a:pt x="46678" y="875651"/>
                </a:lnTo>
                <a:lnTo>
                  <a:pt x="74449" y="845343"/>
                </a:lnTo>
                <a:lnTo>
                  <a:pt x="80382" y="842031"/>
                </a:lnTo>
                <a:lnTo>
                  <a:pt x="86327" y="839566"/>
                </a:lnTo>
                <a:lnTo>
                  <a:pt x="95251" y="833593"/>
                </a:lnTo>
                <a:lnTo>
                  <a:pt x="101204" y="831847"/>
                </a:lnTo>
                <a:lnTo>
                  <a:pt x="103188" y="830390"/>
                </a:lnTo>
                <a:lnTo>
                  <a:pt x="104511" y="828426"/>
                </a:lnTo>
                <a:lnTo>
                  <a:pt x="105392" y="826124"/>
                </a:lnTo>
                <a:lnTo>
                  <a:pt x="106972" y="824590"/>
                </a:lnTo>
                <a:lnTo>
                  <a:pt x="111373" y="822885"/>
                </a:lnTo>
                <a:lnTo>
                  <a:pt x="124972" y="821525"/>
                </a:lnTo>
                <a:lnTo>
                  <a:pt x="117323" y="821522"/>
                </a:lnTo>
                <a:lnTo>
                  <a:pt x="109201" y="815386"/>
                </a:lnTo>
                <a:lnTo>
                  <a:pt x="75217" y="804561"/>
                </a:lnTo>
                <a:lnTo>
                  <a:pt x="68818" y="804061"/>
                </a:lnTo>
                <a:lnTo>
                  <a:pt x="62666" y="801194"/>
                </a:lnTo>
                <a:lnTo>
                  <a:pt x="56625" y="797604"/>
                </a:lnTo>
                <a:lnTo>
                  <a:pt x="44662" y="795300"/>
                </a:lnTo>
                <a:lnTo>
                  <a:pt x="26789" y="79473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51" name="SMARTInkShape-137"/>
          <p:cNvSpPr/>
          <p:nvPr/>
        </p:nvSpPr>
        <p:spPr>
          <a:xfrm>
            <a:off x="1750219" y="1857375"/>
            <a:ext cx="1375172" cy="491134"/>
          </a:xfrm>
          <a:custGeom>
            <a:avLst/>
            <a:gdLst/>
            <a:ahLst/>
            <a:cxnLst/>
            <a:rect l="0" t="0" r="0" b="0"/>
            <a:pathLst>
              <a:path w="1375172" h="491134">
                <a:moveTo>
                  <a:pt x="0" y="491133"/>
                </a:moveTo>
                <a:lnTo>
                  <a:pt x="0" y="486392"/>
                </a:lnTo>
                <a:lnTo>
                  <a:pt x="992" y="484996"/>
                </a:lnTo>
                <a:lnTo>
                  <a:pt x="2646" y="484065"/>
                </a:lnTo>
                <a:lnTo>
                  <a:pt x="9094" y="482448"/>
                </a:lnTo>
                <a:lnTo>
                  <a:pt x="16509" y="482235"/>
                </a:lnTo>
                <a:lnTo>
                  <a:pt x="24721" y="476073"/>
                </a:lnTo>
                <a:lnTo>
                  <a:pt x="33011" y="473111"/>
                </a:lnTo>
                <a:lnTo>
                  <a:pt x="41751" y="467382"/>
                </a:lnTo>
                <a:lnTo>
                  <a:pt x="50625" y="464252"/>
                </a:lnTo>
                <a:lnTo>
                  <a:pt x="59538" y="458474"/>
                </a:lnTo>
                <a:lnTo>
                  <a:pt x="100559" y="446399"/>
                </a:lnTo>
                <a:lnTo>
                  <a:pt x="140280" y="425529"/>
                </a:lnTo>
                <a:lnTo>
                  <a:pt x="182585" y="412908"/>
                </a:lnTo>
                <a:lnTo>
                  <a:pt x="223768" y="398749"/>
                </a:lnTo>
                <a:lnTo>
                  <a:pt x="260892" y="381316"/>
                </a:lnTo>
                <a:lnTo>
                  <a:pt x="303863" y="360990"/>
                </a:lnTo>
                <a:lnTo>
                  <a:pt x="342024" y="345775"/>
                </a:lnTo>
                <a:lnTo>
                  <a:pt x="382745" y="328695"/>
                </a:lnTo>
                <a:lnTo>
                  <a:pt x="425589" y="314775"/>
                </a:lnTo>
                <a:lnTo>
                  <a:pt x="466390" y="296591"/>
                </a:lnTo>
                <a:lnTo>
                  <a:pt x="500669" y="283671"/>
                </a:lnTo>
                <a:lnTo>
                  <a:pt x="535961" y="269920"/>
                </a:lnTo>
                <a:lnTo>
                  <a:pt x="571553" y="259562"/>
                </a:lnTo>
                <a:lnTo>
                  <a:pt x="607234" y="247564"/>
                </a:lnTo>
                <a:lnTo>
                  <a:pt x="642942" y="234086"/>
                </a:lnTo>
                <a:lnTo>
                  <a:pt x="678658" y="221164"/>
                </a:lnTo>
                <a:lnTo>
                  <a:pt x="717021" y="207413"/>
                </a:lnTo>
                <a:lnTo>
                  <a:pt x="757161" y="194409"/>
                </a:lnTo>
                <a:lnTo>
                  <a:pt x="794190" y="180634"/>
                </a:lnTo>
                <a:lnTo>
                  <a:pt x="830297" y="170268"/>
                </a:lnTo>
                <a:lnTo>
                  <a:pt x="866131" y="158267"/>
                </a:lnTo>
                <a:lnTo>
                  <a:pt x="901884" y="144790"/>
                </a:lnTo>
                <a:lnTo>
                  <a:pt x="937613" y="134513"/>
                </a:lnTo>
                <a:lnTo>
                  <a:pt x="973335" y="122538"/>
                </a:lnTo>
                <a:lnTo>
                  <a:pt x="1009054" y="109068"/>
                </a:lnTo>
                <a:lnTo>
                  <a:pt x="1051939" y="95627"/>
                </a:lnTo>
                <a:lnTo>
                  <a:pt x="1095210" y="83418"/>
                </a:lnTo>
                <a:lnTo>
                  <a:pt x="1133450" y="71452"/>
                </a:lnTo>
                <a:lnTo>
                  <a:pt x="1169666" y="59534"/>
                </a:lnTo>
                <a:lnTo>
                  <a:pt x="1205484" y="48618"/>
                </a:lnTo>
                <a:lnTo>
                  <a:pt x="1243867" y="42787"/>
                </a:lnTo>
                <a:lnTo>
                  <a:pt x="1269790" y="35167"/>
                </a:lnTo>
                <a:lnTo>
                  <a:pt x="1280711" y="30512"/>
                </a:lnTo>
                <a:lnTo>
                  <a:pt x="1297023" y="26900"/>
                </a:lnTo>
                <a:lnTo>
                  <a:pt x="1311926" y="19939"/>
                </a:lnTo>
                <a:lnTo>
                  <a:pt x="1327450" y="17141"/>
                </a:lnTo>
                <a:lnTo>
                  <a:pt x="1338927" y="9308"/>
                </a:lnTo>
                <a:lnTo>
                  <a:pt x="1348382" y="8930"/>
                </a:lnTo>
                <a:lnTo>
                  <a:pt x="1343642" y="8930"/>
                </a:lnTo>
                <a:lnTo>
                  <a:pt x="1338669" y="11575"/>
                </a:lnTo>
                <a:lnTo>
                  <a:pt x="1333151" y="15067"/>
                </a:lnTo>
                <a:lnTo>
                  <a:pt x="1321525" y="17308"/>
                </a:lnTo>
                <a:lnTo>
                  <a:pt x="1279398" y="17850"/>
                </a:lnTo>
                <a:lnTo>
                  <a:pt x="1238219" y="17859"/>
                </a:lnTo>
                <a:lnTo>
                  <a:pt x="1202528" y="18852"/>
                </a:lnTo>
                <a:lnTo>
                  <a:pt x="1164828" y="26954"/>
                </a:lnTo>
                <a:lnTo>
                  <a:pt x="1122018" y="34818"/>
                </a:lnTo>
                <a:lnTo>
                  <a:pt x="1098400" y="35718"/>
                </a:lnTo>
                <a:lnTo>
                  <a:pt x="1111655" y="35719"/>
                </a:lnTo>
                <a:lnTo>
                  <a:pt x="1149570" y="27341"/>
                </a:lnTo>
                <a:lnTo>
                  <a:pt x="1157826" y="26042"/>
                </a:lnTo>
                <a:lnTo>
                  <a:pt x="1181941" y="19770"/>
                </a:lnTo>
                <a:lnTo>
                  <a:pt x="1222866" y="15381"/>
                </a:lnTo>
                <a:lnTo>
                  <a:pt x="1243724" y="10841"/>
                </a:lnTo>
                <a:lnTo>
                  <a:pt x="1285310" y="9098"/>
                </a:lnTo>
                <a:lnTo>
                  <a:pt x="1297530" y="8012"/>
                </a:lnTo>
                <a:lnTo>
                  <a:pt x="1332967" y="371"/>
                </a:lnTo>
                <a:lnTo>
                  <a:pt x="1375171" y="0"/>
                </a:lnTo>
                <a:lnTo>
                  <a:pt x="1366610" y="8562"/>
                </a:lnTo>
                <a:lnTo>
                  <a:pt x="1361610" y="8821"/>
                </a:lnTo>
                <a:lnTo>
                  <a:pt x="1356577" y="11527"/>
                </a:lnTo>
                <a:lnTo>
                  <a:pt x="1351032" y="15045"/>
                </a:lnTo>
                <a:lnTo>
                  <a:pt x="1327334" y="24741"/>
                </a:lnTo>
                <a:lnTo>
                  <a:pt x="1283696" y="52402"/>
                </a:lnTo>
                <a:lnTo>
                  <a:pt x="1239512" y="80205"/>
                </a:lnTo>
                <a:lnTo>
                  <a:pt x="1199454" y="101194"/>
                </a:lnTo>
                <a:lnTo>
                  <a:pt x="1172422" y="113439"/>
                </a:lnTo>
                <a:lnTo>
                  <a:pt x="1165006" y="115901"/>
                </a:lnTo>
                <a:lnTo>
                  <a:pt x="1152160" y="122921"/>
                </a:lnTo>
                <a:lnTo>
                  <a:pt x="1143159" y="124979"/>
                </a:lnTo>
                <a:lnTo>
                  <a:pt x="1143047" y="120264"/>
                </a:lnTo>
                <a:lnTo>
                  <a:pt x="1144024" y="118871"/>
                </a:lnTo>
                <a:lnTo>
                  <a:pt x="1145666" y="117943"/>
                </a:lnTo>
                <a:lnTo>
                  <a:pt x="1147754" y="117324"/>
                </a:lnTo>
                <a:lnTo>
                  <a:pt x="1149146" y="115919"/>
                </a:lnTo>
                <a:lnTo>
                  <a:pt x="1154025" y="106535"/>
                </a:lnTo>
                <a:lnTo>
                  <a:pt x="1159806" y="100927"/>
                </a:lnTo>
                <a:lnTo>
                  <a:pt x="1202466" y="65482"/>
                </a:lnTo>
                <a:lnTo>
                  <a:pt x="1223367" y="4464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52" name="SMARTInkShape-138"/>
          <p:cNvSpPr/>
          <p:nvPr/>
        </p:nvSpPr>
        <p:spPr>
          <a:xfrm>
            <a:off x="4589859" y="2625328"/>
            <a:ext cx="987305" cy="732236"/>
          </a:xfrm>
          <a:custGeom>
            <a:avLst/>
            <a:gdLst/>
            <a:ahLst/>
            <a:cxnLst/>
            <a:rect l="0" t="0" r="0" b="0"/>
            <a:pathLst>
              <a:path w="987305" h="732236">
                <a:moveTo>
                  <a:pt x="0" y="732235"/>
                </a:moveTo>
                <a:lnTo>
                  <a:pt x="0" y="719806"/>
                </a:lnTo>
                <a:lnTo>
                  <a:pt x="993" y="717995"/>
                </a:lnTo>
                <a:lnTo>
                  <a:pt x="2646" y="716789"/>
                </a:lnTo>
                <a:lnTo>
                  <a:pt x="4741" y="715984"/>
                </a:lnTo>
                <a:lnTo>
                  <a:pt x="6137" y="714456"/>
                </a:lnTo>
                <a:lnTo>
                  <a:pt x="7689" y="710111"/>
                </a:lnTo>
                <a:lnTo>
                  <a:pt x="11571" y="667076"/>
                </a:lnTo>
                <a:lnTo>
                  <a:pt x="19953" y="643489"/>
                </a:lnTo>
                <a:lnTo>
                  <a:pt x="22232" y="640328"/>
                </a:lnTo>
                <a:lnTo>
                  <a:pt x="24764" y="631526"/>
                </a:lnTo>
                <a:lnTo>
                  <a:pt x="28835" y="615413"/>
                </a:lnTo>
                <a:lnTo>
                  <a:pt x="36325" y="600717"/>
                </a:lnTo>
                <a:lnTo>
                  <a:pt x="59555" y="559340"/>
                </a:lnTo>
                <a:lnTo>
                  <a:pt x="83345" y="516699"/>
                </a:lnTo>
                <a:lnTo>
                  <a:pt x="109802" y="473110"/>
                </a:lnTo>
                <a:lnTo>
                  <a:pt x="141295" y="431592"/>
                </a:lnTo>
                <a:lnTo>
                  <a:pt x="173550" y="389929"/>
                </a:lnTo>
                <a:lnTo>
                  <a:pt x="207298" y="348258"/>
                </a:lnTo>
                <a:lnTo>
                  <a:pt x="223810" y="333044"/>
                </a:lnTo>
                <a:lnTo>
                  <a:pt x="264948" y="297289"/>
                </a:lnTo>
                <a:lnTo>
                  <a:pt x="308120" y="252663"/>
                </a:lnTo>
                <a:lnTo>
                  <a:pt x="347870" y="225335"/>
                </a:lnTo>
                <a:lnTo>
                  <a:pt x="389908" y="194840"/>
                </a:lnTo>
                <a:lnTo>
                  <a:pt x="432593" y="163626"/>
                </a:lnTo>
                <a:lnTo>
                  <a:pt x="475423" y="136837"/>
                </a:lnTo>
                <a:lnTo>
                  <a:pt x="517874" y="107761"/>
                </a:lnTo>
                <a:lnTo>
                  <a:pt x="560705" y="89350"/>
                </a:lnTo>
                <a:lnTo>
                  <a:pt x="600771" y="71442"/>
                </a:lnTo>
                <a:lnTo>
                  <a:pt x="642372" y="53579"/>
                </a:lnTo>
                <a:lnTo>
                  <a:pt x="655585" y="48618"/>
                </a:lnTo>
                <a:lnTo>
                  <a:pt x="697006" y="40431"/>
                </a:lnTo>
                <a:lnTo>
                  <a:pt x="734161" y="29272"/>
                </a:lnTo>
                <a:lnTo>
                  <a:pt x="776268" y="27007"/>
                </a:lnTo>
                <a:lnTo>
                  <a:pt x="815194" y="26808"/>
                </a:lnTo>
                <a:lnTo>
                  <a:pt x="850462" y="25799"/>
                </a:lnTo>
                <a:lnTo>
                  <a:pt x="892920" y="18411"/>
                </a:lnTo>
                <a:lnTo>
                  <a:pt x="937549" y="17864"/>
                </a:lnTo>
                <a:lnTo>
                  <a:pt x="955477" y="17860"/>
                </a:lnTo>
                <a:lnTo>
                  <a:pt x="942174" y="17860"/>
                </a:lnTo>
                <a:lnTo>
                  <a:pt x="940656" y="16867"/>
                </a:lnTo>
                <a:lnTo>
                  <a:pt x="939642" y="15214"/>
                </a:lnTo>
                <a:lnTo>
                  <a:pt x="938967" y="13119"/>
                </a:lnTo>
                <a:lnTo>
                  <a:pt x="936533" y="11723"/>
                </a:lnTo>
                <a:lnTo>
                  <a:pt x="914363" y="9175"/>
                </a:lnTo>
                <a:lnTo>
                  <a:pt x="904049" y="8010"/>
                </a:lnTo>
                <a:lnTo>
                  <a:pt x="883288" y="1876"/>
                </a:lnTo>
                <a:lnTo>
                  <a:pt x="842323" y="110"/>
                </a:lnTo>
                <a:lnTo>
                  <a:pt x="803676" y="0"/>
                </a:lnTo>
                <a:lnTo>
                  <a:pt x="847122" y="0"/>
                </a:lnTo>
                <a:lnTo>
                  <a:pt x="863371" y="992"/>
                </a:lnTo>
                <a:lnTo>
                  <a:pt x="885666" y="7689"/>
                </a:lnTo>
                <a:lnTo>
                  <a:pt x="918502" y="11412"/>
                </a:lnTo>
                <a:lnTo>
                  <a:pt x="960205" y="23745"/>
                </a:lnTo>
                <a:lnTo>
                  <a:pt x="973094" y="26188"/>
                </a:lnTo>
                <a:lnTo>
                  <a:pt x="987304" y="26782"/>
                </a:lnTo>
                <a:lnTo>
                  <a:pt x="983125" y="26788"/>
                </a:lnTo>
                <a:lnTo>
                  <a:pt x="975307" y="20652"/>
                </a:lnTo>
                <a:lnTo>
                  <a:pt x="969912" y="19101"/>
                </a:lnTo>
                <a:lnTo>
                  <a:pt x="927309" y="17892"/>
                </a:lnTo>
                <a:lnTo>
                  <a:pt x="907984" y="18858"/>
                </a:lnTo>
                <a:lnTo>
                  <a:pt x="890937" y="24928"/>
                </a:lnTo>
                <a:lnTo>
                  <a:pt x="874507" y="28884"/>
                </a:lnTo>
                <a:lnTo>
                  <a:pt x="859718" y="36339"/>
                </a:lnTo>
                <a:lnTo>
                  <a:pt x="855919" y="39109"/>
                </a:lnTo>
                <a:lnTo>
                  <a:pt x="846406" y="42187"/>
                </a:lnTo>
                <a:lnTo>
                  <a:pt x="829894" y="46565"/>
                </a:lnTo>
                <a:lnTo>
                  <a:pt x="804406" y="55608"/>
                </a:lnTo>
                <a:lnTo>
                  <a:pt x="798045" y="59441"/>
                </a:lnTo>
                <a:lnTo>
                  <a:pt x="785877" y="61902"/>
                </a:lnTo>
                <a:lnTo>
                  <a:pt x="776883" y="6250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555" name="SMARTInkShape-Group131"/>
          <p:cNvGrpSpPr/>
          <p:nvPr/>
        </p:nvGrpSpPr>
        <p:grpSpPr>
          <a:xfrm>
            <a:off x="7018734" y="2705695"/>
            <a:ext cx="1660920" cy="598290"/>
            <a:chOff x="7018734" y="2705695"/>
            <a:chExt cx="1660920" cy="598290"/>
          </a:xfrm>
        </p:grpSpPr>
        <p:sp>
          <p:nvSpPr>
            <p:cNvPr id="60553" name="SMARTInkShape-139"/>
            <p:cNvSpPr/>
            <p:nvPr/>
          </p:nvSpPr>
          <p:spPr>
            <a:xfrm>
              <a:off x="7018734" y="2705695"/>
              <a:ext cx="1660920" cy="589358"/>
            </a:xfrm>
            <a:custGeom>
              <a:avLst/>
              <a:gdLst/>
              <a:ahLst/>
              <a:cxnLst/>
              <a:rect l="0" t="0" r="0" b="0"/>
              <a:pathLst>
                <a:path w="1660920" h="589358">
                  <a:moveTo>
                    <a:pt x="0" y="0"/>
                  </a:moveTo>
                  <a:lnTo>
                    <a:pt x="39076" y="0"/>
                  </a:lnTo>
                  <a:lnTo>
                    <a:pt x="44818" y="2646"/>
                  </a:lnTo>
                  <a:lnTo>
                    <a:pt x="50677" y="6137"/>
                  </a:lnTo>
                  <a:lnTo>
                    <a:pt x="85495" y="17952"/>
                  </a:lnTo>
                  <a:lnTo>
                    <a:pt x="98063" y="24750"/>
                  </a:lnTo>
                  <a:lnTo>
                    <a:pt x="123139" y="29256"/>
                  </a:lnTo>
                  <a:lnTo>
                    <a:pt x="145788" y="41005"/>
                  </a:lnTo>
                  <a:lnTo>
                    <a:pt x="184951" y="56936"/>
                  </a:lnTo>
                  <a:lnTo>
                    <a:pt x="211721" y="64420"/>
                  </a:lnTo>
                  <a:lnTo>
                    <a:pt x="235983" y="76651"/>
                  </a:lnTo>
                  <a:lnTo>
                    <a:pt x="276870" y="89863"/>
                  </a:lnTo>
                  <a:lnTo>
                    <a:pt x="288749" y="94510"/>
                  </a:lnTo>
                  <a:lnTo>
                    <a:pt x="330584" y="105030"/>
                  </a:lnTo>
                  <a:lnTo>
                    <a:pt x="356637" y="113608"/>
                  </a:lnTo>
                  <a:lnTo>
                    <a:pt x="374884" y="117998"/>
                  </a:lnTo>
                  <a:lnTo>
                    <a:pt x="417819" y="131467"/>
                  </a:lnTo>
                  <a:lnTo>
                    <a:pt x="462318" y="140796"/>
                  </a:lnTo>
                  <a:lnTo>
                    <a:pt x="500972" y="149730"/>
                  </a:lnTo>
                  <a:lnTo>
                    <a:pt x="540091" y="159089"/>
                  </a:lnTo>
                  <a:lnTo>
                    <a:pt x="580997" y="170231"/>
                  </a:lnTo>
                  <a:lnTo>
                    <a:pt x="625153" y="178485"/>
                  </a:lnTo>
                  <a:lnTo>
                    <a:pt x="663458" y="188090"/>
                  </a:lnTo>
                  <a:lnTo>
                    <a:pt x="704207" y="199542"/>
                  </a:lnTo>
                  <a:lnTo>
                    <a:pt x="740919" y="205222"/>
                  </a:lnTo>
                  <a:lnTo>
                    <a:pt x="776835" y="214869"/>
                  </a:lnTo>
                  <a:lnTo>
                    <a:pt x="812592" y="226329"/>
                  </a:lnTo>
                  <a:lnTo>
                    <a:pt x="854455" y="238147"/>
                  </a:lnTo>
                  <a:lnTo>
                    <a:pt x="892417" y="250036"/>
                  </a:lnTo>
                  <a:lnTo>
                    <a:pt x="933319" y="261938"/>
                  </a:lnTo>
                  <a:lnTo>
                    <a:pt x="973479" y="273844"/>
                  </a:lnTo>
                  <a:lnTo>
                    <a:pt x="1015955" y="285750"/>
                  </a:lnTo>
                  <a:lnTo>
                    <a:pt x="1058043" y="297657"/>
                  </a:lnTo>
                  <a:lnTo>
                    <a:pt x="1097445" y="309563"/>
                  </a:lnTo>
                  <a:lnTo>
                    <a:pt x="1136537" y="324115"/>
                  </a:lnTo>
                  <a:lnTo>
                    <a:pt x="1177442" y="341064"/>
                  </a:lnTo>
                  <a:lnTo>
                    <a:pt x="1214185" y="354958"/>
                  </a:lnTo>
                  <a:lnTo>
                    <a:pt x="1252753" y="373137"/>
                  </a:lnTo>
                  <a:lnTo>
                    <a:pt x="1293554" y="391317"/>
                  </a:lnTo>
                  <a:lnTo>
                    <a:pt x="1330277" y="406887"/>
                  </a:lnTo>
                  <a:lnTo>
                    <a:pt x="1366194" y="419517"/>
                  </a:lnTo>
                  <a:lnTo>
                    <a:pt x="1383088" y="426561"/>
                  </a:lnTo>
                  <a:lnTo>
                    <a:pt x="1421059" y="448210"/>
                  </a:lnTo>
                  <a:lnTo>
                    <a:pt x="1461079" y="467211"/>
                  </a:lnTo>
                  <a:lnTo>
                    <a:pt x="1503140" y="487158"/>
                  </a:lnTo>
                  <a:lnTo>
                    <a:pt x="1520025" y="490947"/>
                  </a:lnTo>
                  <a:lnTo>
                    <a:pt x="1531752" y="497913"/>
                  </a:lnTo>
                  <a:lnTo>
                    <a:pt x="1538359" y="503407"/>
                  </a:lnTo>
                  <a:lnTo>
                    <a:pt x="1547249" y="506510"/>
                  </a:lnTo>
                  <a:lnTo>
                    <a:pt x="1567790" y="509658"/>
                  </a:lnTo>
                  <a:lnTo>
                    <a:pt x="1578678" y="516638"/>
                  </a:lnTo>
                  <a:lnTo>
                    <a:pt x="1588079" y="517809"/>
                  </a:lnTo>
                  <a:lnTo>
                    <a:pt x="1598379" y="526819"/>
                  </a:lnTo>
                  <a:lnTo>
                    <a:pt x="1598414" y="518289"/>
                  </a:lnTo>
                  <a:lnTo>
                    <a:pt x="1590725" y="510266"/>
                  </a:lnTo>
                  <a:lnTo>
                    <a:pt x="1585112" y="509370"/>
                  </a:lnTo>
                  <a:lnTo>
                    <a:pt x="1583594" y="508252"/>
                  </a:lnTo>
                  <a:lnTo>
                    <a:pt x="1581905" y="504364"/>
                  </a:lnTo>
                  <a:lnTo>
                    <a:pt x="1580463" y="502930"/>
                  </a:lnTo>
                  <a:lnTo>
                    <a:pt x="1571019" y="497983"/>
                  </a:lnTo>
                  <a:lnTo>
                    <a:pt x="1556663" y="485898"/>
                  </a:lnTo>
                  <a:lnTo>
                    <a:pt x="1550754" y="483846"/>
                  </a:lnTo>
                  <a:lnTo>
                    <a:pt x="1548782" y="482306"/>
                  </a:lnTo>
                  <a:lnTo>
                    <a:pt x="1545012" y="476391"/>
                  </a:lnTo>
                  <a:lnTo>
                    <a:pt x="1532561" y="468944"/>
                  </a:lnTo>
                  <a:lnTo>
                    <a:pt x="1512072" y="450374"/>
                  </a:lnTo>
                  <a:lnTo>
                    <a:pt x="1500184" y="444607"/>
                  </a:lnTo>
                  <a:lnTo>
                    <a:pt x="1484092" y="430279"/>
                  </a:lnTo>
                  <a:lnTo>
                    <a:pt x="1480466" y="429361"/>
                  </a:lnTo>
                  <a:lnTo>
                    <a:pt x="1478110" y="429115"/>
                  </a:lnTo>
                  <a:lnTo>
                    <a:pt x="1472847" y="426197"/>
                  </a:lnTo>
                  <a:lnTo>
                    <a:pt x="1467201" y="422585"/>
                  </a:lnTo>
                  <a:lnTo>
                    <a:pt x="1458443" y="420552"/>
                  </a:lnTo>
                  <a:lnTo>
                    <a:pt x="1452530" y="420076"/>
                  </a:lnTo>
                  <a:lnTo>
                    <a:pt x="1450557" y="418957"/>
                  </a:lnTo>
                  <a:lnTo>
                    <a:pt x="1449241" y="417219"/>
                  </a:lnTo>
                  <a:lnTo>
                    <a:pt x="1448365" y="415068"/>
                  </a:lnTo>
                  <a:lnTo>
                    <a:pt x="1446787" y="413634"/>
                  </a:lnTo>
                  <a:lnTo>
                    <a:pt x="1439075" y="411143"/>
                  </a:lnTo>
                  <a:lnTo>
                    <a:pt x="1428751" y="410766"/>
                  </a:lnTo>
                  <a:lnTo>
                    <a:pt x="1428750" y="415506"/>
                  </a:lnTo>
                  <a:lnTo>
                    <a:pt x="1429743" y="416903"/>
                  </a:lnTo>
                  <a:lnTo>
                    <a:pt x="1431396" y="417834"/>
                  </a:lnTo>
                  <a:lnTo>
                    <a:pt x="1433491" y="418454"/>
                  </a:lnTo>
                  <a:lnTo>
                    <a:pt x="1434887" y="419860"/>
                  </a:lnTo>
                  <a:lnTo>
                    <a:pt x="1436439" y="424068"/>
                  </a:lnTo>
                  <a:lnTo>
                    <a:pt x="1437845" y="425587"/>
                  </a:lnTo>
                  <a:lnTo>
                    <a:pt x="1453898" y="436195"/>
                  </a:lnTo>
                  <a:lnTo>
                    <a:pt x="1493918" y="473289"/>
                  </a:lnTo>
                  <a:lnTo>
                    <a:pt x="1507260" y="479562"/>
                  </a:lnTo>
                  <a:lnTo>
                    <a:pt x="1514245" y="482022"/>
                  </a:lnTo>
                  <a:lnTo>
                    <a:pt x="1558491" y="512997"/>
                  </a:lnTo>
                  <a:lnTo>
                    <a:pt x="1588331" y="532703"/>
                  </a:lnTo>
                  <a:lnTo>
                    <a:pt x="1594925" y="535405"/>
                  </a:lnTo>
                  <a:lnTo>
                    <a:pt x="1604216" y="541513"/>
                  </a:lnTo>
                  <a:lnTo>
                    <a:pt x="1613252" y="544756"/>
                  </a:lnTo>
                  <a:lnTo>
                    <a:pt x="1622214" y="550567"/>
                  </a:lnTo>
                  <a:lnTo>
                    <a:pt x="1648987" y="561209"/>
                  </a:lnTo>
                  <a:lnTo>
                    <a:pt x="1660919" y="571497"/>
                  </a:lnTo>
                  <a:lnTo>
                    <a:pt x="1656181" y="576240"/>
                  </a:lnTo>
                  <a:lnTo>
                    <a:pt x="1651208" y="578568"/>
                  </a:lnTo>
                  <a:lnTo>
                    <a:pt x="1609199" y="583061"/>
                  </a:lnTo>
                  <a:lnTo>
                    <a:pt x="1601224" y="586561"/>
                  </a:lnTo>
                  <a:lnTo>
                    <a:pt x="1557818" y="589287"/>
                  </a:lnTo>
                  <a:lnTo>
                    <a:pt x="1516810" y="589353"/>
                  </a:lnTo>
                  <a:lnTo>
                    <a:pt x="1508237" y="589357"/>
                  </a:lnTo>
                  <a:lnTo>
                    <a:pt x="1501119" y="586713"/>
                  </a:lnTo>
                  <a:lnTo>
                    <a:pt x="1494649" y="583222"/>
                  </a:lnTo>
                  <a:lnTo>
                    <a:pt x="1482410" y="580982"/>
                  </a:lnTo>
                  <a:lnTo>
                    <a:pt x="1464592" y="580431"/>
                  </a:lnTo>
                  <a:lnTo>
                    <a:pt x="1464480" y="572741"/>
                  </a:lnTo>
                  <a:lnTo>
                    <a:pt x="1485719" y="550261"/>
                  </a:lnTo>
                  <a:lnTo>
                    <a:pt x="1491442" y="547177"/>
                  </a:lnTo>
                  <a:lnTo>
                    <a:pt x="1497293" y="544815"/>
                  </a:lnTo>
                  <a:lnTo>
                    <a:pt x="1517634" y="527256"/>
                  </a:lnTo>
                  <a:lnTo>
                    <a:pt x="1517925" y="522231"/>
                  </a:lnTo>
                  <a:lnTo>
                    <a:pt x="1518957" y="520795"/>
                  </a:lnTo>
                  <a:lnTo>
                    <a:pt x="1520638" y="519837"/>
                  </a:lnTo>
                  <a:lnTo>
                    <a:pt x="1526977" y="5179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54" name="SMARTInkShape-140"/>
            <p:cNvSpPr/>
            <p:nvPr/>
          </p:nvSpPr>
          <p:spPr>
            <a:xfrm>
              <a:off x="8511388" y="3125391"/>
              <a:ext cx="96832" cy="178594"/>
            </a:xfrm>
            <a:custGeom>
              <a:avLst/>
              <a:gdLst/>
              <a:ahLst/>
              <a:cxnLst/>
              <a:rect l="0" t="0" r="0" b="0"/>
              <a:pathLst>
                <a:path w="96832" h="178594">
                  <a:moveTo>
                    <a:pt x="25393" y="0"/>
                  </a:moveTo>
                  <a:lnTo>
                    <a:pt x="25393" y="13561"/>
                  </a:lnTo>
                  <a:lnTo>
                    <a:pt x="28039" y="18594"/>
                  </a:lnTo>
                  <a:lnTo>
                    <a:pt x="31530" y="24139"/>
                  </a:lnTo>
                  <a:lnTo>
                    <a:pt x="42403" y="58951"/>
                  </a:lnTo>
                  <a:lnTo>
                    <a:pt x="43141" y="74337"/>
                  </a:lnTo>
                  <a:lnTo>
                    <a:pt x="45849" y="80333"/>
                  </a:lnTo>
                  <a:lnTo>
                    <a:pt x="47959" y="83321"/>
                  </a:lnTo>
                  <a:lnTo>
                    <a:pt x="50931" y="97007"/>
                  </a:lnTo>
                  <a:lnTo>
                    <a:pt x="52927" y="112280"/>
                  </a:lnTo>
                  <a:lnTo>
                    <a:pt x="59201" y="124851"/>
                  </a:lnTo>
                  <a:lnTo>
                    <a:pt x="61853" y="139876"/>
                  </a:lnTo>
                  <a:lnTo>
                    <a:pt x="70184" y="151619"/>
                  </a:lnTo>
                  <a:lnTo>
                    <a:pt x="75927" y="158584"/>
                  </a:lnTo>
                  <a:lnTo>
                    <a:pt x="78570" y="168009"/>
                  </a:lnTo>
                  <a:lnTo>
                    <a:pt x="79695" y="168560"/>
                  </a:lnTo>
                  <a:lnTo>
                    <a:pt x="83593" y="169173"/>
                  </a:lnTo>
                  <a:lnTo>
                    <a:pt x="85029" y="170329"/>
                  </a:lnTo>
                  <a:lnTo>
                    <a:pt x="87789" y="178213"/>
                  </a:lnTo>
                  <a:lnTo>
                    <a:pt x="96831" y="178593"/>
                  </a:lnTo>
                  <a:lnTo>
                    <a:pt x="88268" y="178593"/>
                  </a:lnTo>
                  <a:lnTo>
                    <a:pt x="80844" y="172456"/>
                  </a:lnTo>
                  <a:lnTo>
                    <a:pt x="72691" y="170491"/>
                  </a:lnTo>
                  <a:lnTo>
                    <a:pt x="58092" y="169773"/>
                  </a:lnTo>
                  <a:lnTo>
                    <a:pt x="52162" y="172358"/>
                  </a:lnTo>
                  <a:lnTo>
                    <a:pt x="46221" y="175822"/>
                  </a:lnTo>
                  <a:lnTo>
                    <a:pt x="34321" y="178046"/>
                  </a:lnTo>
                  <a:lnTo>
                    <a:pt x="0" y="178593"/>
                  </a:lnTo>
                  <a:lnTo>
                    <a:pt x="1871" y="175947"/>
                  </a:lnTo>
                  <a:lnTo>
                    <a:pt x="19632" y="157602"/>
                  </a:lnTo>
                  <a:lnTo>
                    <a:pt x="25479" y="154381"/>
                  </a:lnTo>
                  <a:lnTo>
                    <a:pt x="31384" y="151957"/>
                  </a:lnTo>
                  <a:lnTo>
                    <a:pt x="40287" y="146007"/>
                  </a:lnTo>
                  <a:lnTo>
                    <a:pt x="49209" y="143802"/>
                  </a:lnTo>
                  <a:lnTo>
                    <a:pt x="78558" y="142875"/>
                  </a:lnTo>
                  <a:lnTo>
                    <a:pt x="74108" y="142875"/>
                  </a:lnTo>
                  <a:lnTo>
                    <a:pt x="72752" y="143867"/>
                  </a:lnTo>
                  <a:lnTo>
                    <a:pt x="71246" y="147615"/>
                  </a:lnTo>
                  <a:lnTo>
                    <a:pt x="69853" y="149011"/>
                  </a:lnTo>
                  <a:lnTo>
                    <a:pt x="60487" y="153898"/>
                  </a:lnTo>
                  <a:lnTo>
                    <a:pt x="54881" y="157696"/>
                  </a:lnTo>
                  <a:lnTo>
                    <a:pt x="43764" y="160615"/>
                  </a:lnTo>
                  <a:lnTo>
                    <a:pt x="34704" y="160731"/>
                  </a:lnTo>
                  <a:lnTo>
                    <a:pt x="34332" y="152172"/>
                  </a:lnTo>
                  <a:lnTo>
                    <a:pt x="42012" y="151836"/>
                  </a:lnTo>
                  <a:lnTo>
                    <a:pt x="50137" y="145674"/>
                  </a:lnTo>
                  <a:lnTo>
                    <a:pt x="55573" y="144119"/>
                  </a:lnTo>
                  <a:lnTo>
                    <a:pt x="57419" y="142712"/>
                  </a:lnTo>
                  <a:lnTo>
                    <a:pt x="65366" y="130555"/>
                  </a:lnTo>
                  <a:lnTo>
                    <a:pt x="65933" y="128708"/>
                  </a:lnTo>
                  <a:lnTo>
                    <a:pt x="65318" y="127477"/>
                  </a:lnTo>
                  <a:lnTo>
                    <a:pt x="61943" y="125502"/>
                  </a:lnTo>
                  <a:lnTo>
                    <a:pt x="30093" y="125016"/>
                  </a:lnTo>
                  <a:lnTo>
                    <a:pt x="28526" y="124024"/>
                  </a:lnTo>
                  <a:lnTo>
                    <a:pt x="27482" y="122370"/>
                  </a:lnTo>
                  <a:lnTo>
                    <a:pt x="25393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556" name="SMARTInkShape-141"/>
          <p:cNvSpPr/>
          <p:nvPr/>
        </p:nvSpPr>
        <p:spPr>
          <a:xfrm>
            <a:off x="723305" y="4179094"/>
            <a:ext cx="803673" cy="973337"/>
          </a:xfrm>
          <a:custGeom>
            <a:avLst/>
            <a:gdLst/>
            <a:ahLst/>
            <a:cxnLst/>
            <a:rect l="0" t="0" r="0" b="0"/>
            <a:pathLst>
              <a:path w="803673" h="973337">
                <a:moveTo>
                  <a:pt x="794742" y="973336"/>
                </a:moveTo>
                <a:lnTo>
                  <a:pt x="803672" y="973336"/>
                </a:lnTo>
                <a:lnTo>
                  <a:pt x="803672" y="968595"/>
                </a:lnTo>
                <a:lnTo>
                  <a:pt x="802679" y="967199"/>
                </a:lnTo>
                <a:lnTo>
                  <a:pt x="801026" y="966268"/>
                </a:lnTo>
                <a:lnTo>
                  <a:pt x="795110" y="964515"/>
                </a:lnTo>
                <a:lnTo>
                  <a:pt x="794851" y="959698"/>
                </a:lnTo>
                <a:lnTo>
                  <a:pt x="793822" y="958291"/>
                </a:lnTo>
                <a:lnTo>
                  <a:pt x="790034" y="956727"/>
                </a:lnTo>
                <a:lnTo>
                  <a:pt x="788627" y="955318"/>
                </a:lnTo>
                <a:lnTo>
                  <a:pt x="787063" y="951106"/>
                </a:lnTo>
                <a:lnTo>
                  <a:pt x="785654" y="949587"/>
                </a:lnTo>
                <a:lnTo>
                  <a:pt x="781442" y="947898"/>
                </a:lnTo>
                <a:lnTo>
                  <a:pt x="779923" y="946455"/>
                </a:lnTo>
                <a:lnTo>
                  <a:pt x="772542" y="934237"/>
                </a:lnTo>
                <a:lnTo>
                  <a:pt x="767347" y="931153"/>
                </a:lnTo>
                <a:lnTo>
                  <a:pt x="764572" y="930331"/>
                </a:lnTo>
                <a:lnTo>
                  <a:pt x="762723" y="928791"/>
                </a:lnTo>
                <a:lnTo>
                  <a:pt x="743888" y="904800"/>
                </a:lnTo>
                <a:lnTo>
                  <a:pt x="726259" y="888001"/>
                </a:lnTo>
                <a:lnTo>
                  <a:pt x="720318" y="885800"/>
                </a:lnTo>
                <a:lnTo>
                  <a:pt x="714370" y="879531"/>
                </a:lnTo>
                <a:lnTo>
                  <a:pt x="702468" y="864076"/>
                </a:lnTo>
                <a:lnTo>
                  <a:pt x="680518" y="845789"/>
                </a:lnTo>
                <a:lnTo>
                  <a:pt x="644848" y="803054"/>
                </a:lnTo>
                <a:lnTo>
                  <a:pt x="614525" y="761964"/>
                </a:lnTo>
                <a:lnTo>
                  <a:pt x="582344" y="722751"/>
                </a:lnTo>
                <a:lnTo>
                  <a:pt x="547277" y="681600"/>
                </a:lnTo>
                <a:lnTo>
                  <a:pt x="516673" y="638222"/>
                </a:lnTo>
                <a:lnTo>
                  <a:pt x="484809" y="596633"/>
                </a:lnTo>
                <a:lnTo>
                  <a:pt x="449428" y="552254"/>
                </a:lnTo>
                <a:lnTo>
                  <a:pt x="412623" y="511455"/>
                </a:lnTo>
                <a:lnTo>
                  <a:pt x="381244" y="472421"/>
                </a:lnTo>
                <a:lnTo>
                  <a:pt x="354590" y="440032"/>
                </a:lnTo>
                <a:lnTo>
                  <a:pt x="313095" y="399407"/>
                </a:lnTo>
                <a:lnTo>
                  <a:pt x="279515" y="355112"/>
                </a:lnTo>
                <a:lnTo>
                  <a:pt x="266043" y="332429"/>
                </a:lnTo>
                <a:lnTo>
                  <a:pt x="232010" y="292212"/>
                </a:lnTo>
                <a:lnTo>
                  <a:pt x="196439" y="250598"/>
                </a:lnTo>
                <a:lnTo>
                  <a:pt x="167678" y="219348"/>
                </a:lnTo>
                <a:lnTo>
                  <a:pt x="144610" y="182821"/>
                </a:lnTo>
                <a:lnTo>
                  <a:pt x="104670" y="141327"/>
                </a:lnTo>
                <a:lnTo>
                  <a:pt x="68841" y="99844"/>
                </a:lnTo>
                <a:lnTo>
                  <a:pt x="30760" y="56578"/>
                </a:lnTo>
                <a:lnTo>
                  <a:pt x="24927" y="44653"/>
                </a:lnTo>
                <a:lnTo>
                  <a:pt x="21001" y="38697"/>
                </a:lnTo>
                <a:lnTo>
                  <a:pt x="19255" y="32743"/>
                </a:lnTo>
                <a:lnTo>
                  <a:pt x="17798" y="30758"/>
                </a:lnTo>
                <a:lnTo>
                  <a:pt x="15834" y="29435"/>
                </a:lnTo>
                <a:lnTo>
                  <a:pt x="10293" y="27311"/>
                </a:lnTo>
                <a:lnTo>
                  <a:pt x="9536" y="24375"/>
                </a:lnTo>
                <a:lnTo>
                  <a:pt x="9334" y="22203"/>
                </a:lnTo>
                <a:lnTo>
                  <a:pt x="8207" y="20755"/>
                </a:lnTo>
                <a:lnTo>
                  <a:pt x="6" y="17861"/>
                </a:lnTo>
                <a:lnTo>
                  <a:pt x="0" y="17859"/>
                </a:lnTo>
                <a:lnTo>
                  <a:pt x="8562" y="26421"/>
                </a:lnTo>
                <a:lnTo>
                  <a:pt x="8897" y="39185"/>
                </a:lnTo>
                <a:lnTo>
                  <a:pt x="11561" y="44866"/>
                </a:lnTo>
                <a:lnTo>
                  <a:pt x="23750" y="60367"/>
                </a:lnTo>
                <a:lnTo>
                  <a:pt x="26881" y="68708"/>
                </a:lnTo>
                <a:lnTo>
                  <a:pt x="42182" y="89311"/>
                </a:lnTo>
                <a:lnTo>
                  <a:pt x="44544" y="95256"/>
                </a:lnTo>
                <a:lnTo>
                  <a:pt x="50460" y="104181"/>
                </a:lnTo>
                <a:lnTo>
                  <a:pt x="53646" y="113110"/>
                </a:lnTo>
                <a:lnTo>
                  <a:pt x="59441" y="122039"/>
                </a:lnTo>
                <a:lnTo>
                  <a:pt x="62591" y="130969"/>
                </a:lnTo>
                <a:lnTo>
                  <a:pt x="87911" y="159338"/>
                </a:lnTo>
                <a:lnTo>
                  <a:pt x="89175" y="168300"/>
                </a:lnTo>
                <a:lnTo>
                  <a:pt x="89261" y="174000"/>
                </a:lnTo>
                <a:lnTo>
                  <a:pt x="90265" y="175531"/>
                </a:lnTo>
                <a:lnTo>
                  <a:pt x="91926" y="176552"/>
                </a:lnTo>
                <a:lnTo>
                  <a:pt x="98225" y="178593"/>
                </a:lnTo>
                <a:lnTo>
                  <a:pt x="98226" y="162084"/>
                </a:lnTo>
                <a:lnTo>
                  <a:pt x="90538" y="153164"/>
                </a:lnTo>
                <a:lnTo>
                  <a:pt x="88550" y="144944"/>
                </a:lnTo>
                <a:lnTo>
                  <a:pt x="83232" y="136653"/>
                </a:lnTo>
                <a:lnTo>
                  <a:pt x="73490" y="112901"/>
                </a:lnTo>
                <a:lnTo>
                  <a:pt x="66202" y="101031"/>
                </a:lnTo>
                <a:lnTo>
                  <a:pt x="60592" y="82391"/>
                </a:lnTo>
                <a:lnTo>
                  <a:pt x="56695" y="75313"/>
                </a:lnTo>
                <a:lnTo>
                  <a:pt x="54194" y="62685"/>
                </a:lnTo>
                <a:lnTo>
                  <a:pt x="53988" y="59649"/>
                </a:lnTo>
                <a:lnTo>
                  <a:pt x="52859" y="57626"/>
                </a:lnTo>
                <a:lnTo>
                  <a:pt x="51114" y="56276"/>
                </a:lnTo>
                <a:lnTo>
                  <a:pt x="48959" y="55377"/>
                </a:lnTo>
                <a:lnTo>
                  <a:pt x="47522" y="53785"/>
                </a:lnTo>
                <a:lnTo>
                  <a:pt x="42570" y="44101"/>
                </a:lnTo>
                <a:lnTo>
                  <a:pt x="38764" y="38452"/>
                </a:lnTo>
                <a:lnTo>
                  <a:pt x="35629" y="29693"/>
                </a:lnTo>
                <a:lnTo>
                  <a:pt x="28149" y="19613"/>
                </a:lnTo>
                <a:lnTo>
                  <a:pt x="27192" y="13638"/>
                </a:lnTo>
                <a:lnTo>
                  <a:pt x="26065" y="12069"/>
                </a:lnTo>
                <a:lnTo>
                  <a:pt x="24322" y="11022"/>
                </a:lnTo>
                <a:lnTo>
                  <a:pt x="22168" y="10325"/>
                </a:lnTo>
                <a:lnTo>
                  <a:pt x="20732" y="8867"/>
                </a:lnTo>
                <a:lnTo>
                  <a:pt x="17859" y="0"/>
                </a:lnTo>
                <a:lnTo>
                  <a:pt x="40059" y="22200"/>
                </a:lnTo>
                <a:lnTo>
                  <a:pt x="45254" y="24749"/>
                </a:lnTo>
                <a:lnTo>
                  <a:pt x="48029" y="25429"/>
                </a:lnTo>
                <a:lnTo>
                  <a:pt x="56674" y="31127"/>
                </a:lnTo>
                <a:lnTo>
                  <a:pt x="95495" y="67716"/>
                </a:lnTo>
                <a:lnTo>
                  <a:pt x="101312" y="69783"/>
                </a:lnTo>
                <a:lnTo>
                  <a:pt x="103260" y="71327"/>
                </a:lnTo>
                <a:lnTo>
                  <a:pt x="106994" y="77247"/>
                </a:lnTo>
                <a:lnTo>
                  <a:pt x="114692" y="79956"/>
                </a:lnTo>
                <a:lnTo>
                  <a:pt x="115467" y="82830"/>
                </a:lnTo>
                <a:lnTo>
                  <a:pt x="115673" y="84985"/>
                </a:lnTo>
                <a:lnTo>
                  <a:pt x="116803" y="86422"/>
                </a:lnTo>
                <a:lnTo>
                  <a:pt x="125009" y="89295"/>
                </a:lnTo>
                <a:lnTo>
                  <a:pt x="125015" y="89297"/>
                </a:lnTo>
                <a:lnTo>
                  <a:pt x="125016" y="94037"/>
                </a:lnTo>
                <a:lnTo>
                  <a:pt x="124023" y="95433"/>
                </a:lnTo>
                <a:lnTo>
                  <a:pt x="122370" y="96364"/>
                </a:lnTo>
                <a:lnTo>
                  <a:pt x="116454" y="98117"/>
                </a:lnTo>
                <a:lnTo>
                  <a:pt x="109029" y="104341"/>
                </a:lnTo>
                <a:lnTo>
                  <a:pt x="100876" y="106322"/>
                </a:lnTo>
                <a:lnTo>
                  <a:pt x="95105" y="106785"/>
                </a:lnTo>
                <a:lnTo>
                  <a:pt x="89232" y="109637"/>
                </a:lnTo>
                <a:lnTo>
                  <a:pt x="73584" y="121971"/>
                </a:lnTo>
                <a:lnTo>
                  <a:pt x="68092" y="123662"/>
                </a:lnTo>
                <a:lnTo>
                  <a:pt x="66230" y="125105"/>
                </a:lnTo>
                <a:lnTo>
                  <a:pt x="62618" y="130885"/>
                </a:lnTo>
                <a:lnTo>
                  <a:pt x="58257" y="132585"/>
                </a:lnTo>
                <a:lnTo>
                  <a:pt x="56698" y="134030"/>
                </a:lnTo>
                <a:lnTo>
                  <a:pt x="53989" y="141514"/>
                </a:lnTo>
                <a:lnTo>
                  <a:pt x="53578" y="15180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57" name="SMARTInkShape-142"/>
          <p:cNvSpPr/>
          <p:nvPr/>
        </p:nvSpPr>
        <p:spPr>
          <a:xfrm>
            <a:off x="3205804" y="5348918"/>
            <a:ext cx="1009000" cy="741130"/>
          </a:xfrm>
          <a:custGeom>
            <a:avLst/>
            <a:gdLst/>
            <a:ahLst/>
            <a:cxnLst/>
            <a:rect l="0" t="0" r="0" b="0"/>
            <a:pathLst>
              <a:path w="1009000" h="741130">
                <a:moveTo>
                  <a:pt x="1000079" y="741129"/>
                </a:moveTo>
                <a:lnTo>
                  <a:pt x="1004819" y="736388"/>
                </a:lnTo>
                <a:lnTo>
                  <a:pt x="1007147" y="731415"/>
                </a:lnTo>
                <a:lnTo>
                  <a:pt x="1008999" y="689018"/>
                </a:lnTo>
                <a:lnTo>
                  <a:pt x="1006358" y="680596"/>
                </a:lnTo>
                <a:lnTo>
                  <a:pt x="1002870" y="672553"/>
                </a:lnTo>
                <a:lnTo>
                  <a:pt x="997596" y="636438"/>
                </a:lnTo>
                <a:lnTo>
                  <a:pt x="994015" y="628123"/>
                </a:lnTo>
                <a:lnTo>
                  <a:pt x="984272" y="595025"/>
                </a:lnTo>
                <a:lnTo>
                  <a:pt x="964306" y="553590"/>
                </a:lnTo>
                <a:lnTo>
                  <a:pt x="943521" y="511932"/>
                </a:lnTo>
                <a:lnTo>
                  <a:pt x="913594" y="470262"/>
                </a:lnTo>
                <a:lnTo>
                  <a:pt x="876676" y="430325"/>
                </a:lnTo>
                <a:lnTo>
                  <a:pt x="842425" y="389822"/>
                </a:lnTo>
                <a:lnTo>
                  <a:pt x="820918" y="368713"/>
                </a:lnTo>
                <a:lnTo>
                  <a:pt x="779780" y="332971"/>
                </a:lnTo>
                <a:lnTo>
                  <a:pt x="737147" y="297783"/>
                </a:lnTo>
                <a:lnTo>
                  <a:pt x="694320" y="271761"/>
                </a:lnTo>
                <a:lnTo>
                  <a:pt x="656855" y="246917"/>
                </a:lnTo>
                <a:lnTo>
                  <a:pt x="612967" y="220299"/>
                </a:lnTo>
                <a:lnTo>
                  <a:pt x="569378" y="193524"/>
                </a:lnTo>
                <a:lnTo>
                  <a:pt x="525709" y="172874"/>
                </a:lnTo>
                <a:lnTo>
                  <a:pt x="500683" y="162763"/>
                </a:lnTo>
                <a:lnTo>
                  <a:pt x="463014" y="141115"/>
                </a:lnTo>
                <a:lnTo>
                  <a:pt x="419480" y="127791"/>
                </a:lnTo>
                <a:lnTo>
                  <a:pt x="395456" y="123167"/>
                </a:lnTo>
                <a:lnTo>
                  <a:pt x="357299" y="109859"/>
                </a:lnTo>
                <a:lnTo>
                  <a:pt x="336242" y="102090"/>
                </a:lnTo>
                <a:lnTo>
                  <a:pt x="294233" y="93965"/>
                </a:lnTo>
                <a:lnTo>
                  <a:pt x="252578" y="87235"/>
                </a:lnTo>
                <a:lnTo>
                  <a:pt x="214424" y="75104"/>
                </a:lnTo>
                <a:lnTo>
                  <a:pt x="177196" y="71889"/>
                </a:lnTo>
                <a:lnTo>
                  <a:pt x="136367" y="64399"/>
                </a:lnTo>
                <a:lnTo>
                  <a:pt x="98321" y="61734"/>
                </a:lnTo>
                <a:lnTo>
                  <a:pt x="53714" y="54109"/>
                </a:lnTo>
                <a:lnTo>
                  <a:pt x="42699" y="52802"/>
                </a:lnTo>
                <a:lnTo>
                  <a:pt x="34496" y="48914"/>
                </a:lnTo>
                <a:lnTo>
                  <a:pt x="30919" y="48473"/>
                </a:lnTo>
                <a:lnTo>
                  <a:pt x="8891" y="53542"/>
                </a:lnTo>
                <a:lnTo>
                  <a:pt x="8884" y="53543"/>
                </a:lnTo>
                <a:lnTo>
                  <a:pt x="16572" y="45854"/>
                </a:lnTo>
                <a:lnTo>
                  <a:pt x="30834" y="43866"/>
                </a:lnTo>
                <a:lnTo>
                  <a:pt x="44234" y="37594"/>
                </a:lnTo>
                <a:lnTo>
                  <a:pt x="68400" y="34766"/>
                </a:lnTo>
                <a:lnTo>
                  <a:pt x="78332" y="29569"/>
                </a:lnTo>
                <a:lnTo>
                  <a:pt x="91418" y="26597"/>
                </a:lnTo>
                <a:lnTo>
                  <a:pt x="93672" y="24664"/>
                </a:lnTo>
                <a:lnTo>
                  <a:pt x="95175" y="22384"/>
                </a:lnTo>
                <a:lnTo>
                  <a:pt x="97169" y="20864"/>
                </a:lnTo>
                <a:lnTo>
                  <a:pt x="122041" y="10254"/>
                </a:lnTo>
                <a:lnTo>
                  <a:pt x="123017" y="8808"/>
                </a:lnTo>
                <a:lnTo>
                  <a:pt x="124102" y="4557"/>
                </a:lnTo>
                <a:lnTo>
                  <a:pt x="125383" y="3026"/>
                </a:lnTo>
                <a:lnTo>
                  <a:pt x="133784" y="0"/>
                </a:lnTo>
                <a:lnTo>
                  <a:pt x="133865" y="4716"/>
                </a:lnTo>
                <a:lnTo>
                  <a:pt x="132884" y="6109"/>
                </a:lnTo>
                <a:lnTo>
                  <a:pt x="131238" y="7038"/>
                </a:lnTo>
                <a:lnTo>
                  <a:pt x="124803" y="8650"/>
                </a:lnTo>
                <a:lnTo>
                  <a:pt x="120596" y="8786"/>
                </a:lnTo>
                <a:lnTo>
                  <a:pt x="115419" y="11491"/>
                </a:lnTo>
                <a:lnTo>
                  <a:pt x="109811" y="15010"/>
                </a:lnTo>
                <a:lnTo>
                  <a:pt x="98126" y="17268"/>
                </a:lnTo>
                <a:lnTo>
                  <a:pt x="91211" y="18569"/>
                </a:lnTo>
                <a:lnTo>
                  <a:pt x="63012" y="28834"/>
                </a:lnTo>
                <a:lnTo>
                  <a:pt x="59852" y="31117"/>
                </a:lnTo>
                <a:lnTo>
                  <a:pt x="51049" y="33654"/>
                </a:lnTo>
                <a:lnTo>
                  <a:pt x="41515" y="35773"/>
                </a:lnTo>
                <a:lnTo>
                  <a:pt x="30569" y="42545"/>
                </a:lnTo>
                <a:lnTo>
                  <a:pt x="21041" y="49843"/>
                </a:lnTo>
                <a:lnTo>
                  <a:pt x="11934" y="52446"/>
                </a:lnTo>
                <a:lnTo>
                  <a:pt x="479" y="53500"/>
                </a:lnTo>
                <a:lnTo>
                  <a:pt x="0" y="61227"/>
                </a:lnTo>
                <a:lnTo>
                  <a:pt x="977" y="61642"/>
                </a:lnTo>
                <a:lnTo>
                  <a:pt x="42195" y="62463"/>
                </a:lnTo>
                <a:lnTo>
                  <a:pt x="60406" y="63462"/>
                </a:lnTo>
                <a:lnTo>
                  <a:pt x="104119" y="71239"/>
                </a:lnTo>
                <a:lnTo>
                  <a:pt x="114624" y="71392"/>
                </a:lnTo>
                <a:lnTo>
                  <a:pt x="115096" y="72388"/>
                </a:lnTo>
                <a:lnTo>
                  <a:pt x="115620" y="76140"/>
                </a:lnTo>
                <a:lnTo>
                  <a:pt x="116752" y="77537"/>
                </a:lnTo>
                <a:lnTo>
                  <a:pt x="124969" y="8033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58" name="SMARTInkShape-143"/>
          <p:cNvSpPr/>
          <p:nvPr/>
        </p:nvSpPr>
        <p:spPr>
          <a:xfrm>
            <a:off x="6563320" y="5491758"/>
            <a:ext cx="651869" cy="1201721"/>
          </a:xfrm>
          <a:custGeom>
            <a:avLst/>
            <a:gdLst/>
            <a:ahLst/>
            <a:cxnLst/>
            <a:rect l="0" t="0" r="0" b="0"/>
            <a:pathLst>
              <a:path w="651869" h="1201721">
                <a:moveTo>
                  <a:pt x="651868" y="0"/>
                </a:moveTo>
                <a:lnTo>
                  <a:pt x="647127" y="0"/>
                </a:lnTo>
                <a:lnTo>
                  <a:pt x="645731" y="992"/>
                </a:lnTo>
                <a:lnTo>
                  <a:pt x="644800" y="2645"/>
                </a:lnTo>
                <a:lnTo>
                  <a:pt x="643183" y="9094"/>
                </a:lnTo>
                <a:lnTo>
                  <a:pt x="642941" y="22481"/>
                </a:lnTo>
                <a:lnTo>
                  <a:pt x="641948" y="23917"/>
                </a:lnTo>
                <a:lnTo>
                  <a:pt x="640293" y="24874"/>
                </a:lnTo>
                <a:lnTo>
                  <a:pt x="638198" y="25511"/>
                </a:lnTo>
                <a:lnTo>
                  <a:pt x="636802" y="26930"/>
                </a:lnTo>
                <a:lnTo>
                  <a:pt x="635249" y="31151"/>
                </a:lnTo>
                <a:lnTo>
                  <a:pt x="633261" y="41945"/>
                </a:lnTo>
                <a:lnTo>
                  <a:pt x="627944" y="50682"/>
                </a:lnTo>
                <a:lnTo>
                  <a:pt x="624936" y="59555"/>
                </a:lnTo>
                <a:lnTo>
                  <a:pt x="618201" y="71444"/>
                </a:lnTo>
                <a:lnTo>
                  <a:pt x="604120" y="111150"/>
                </a:lnTo>
                <a:lnTo>
                  <a:pt x="584051" y="150555"/>
                </a:lnTo>
                <a:lnTo>
                  <a:pt x="562073" y="189701"/>
                </a:lnTo>
                <a:lnTo>
                  <a:pt x="542392" y="232458"/>
                </a:lnTo>
                <a:lnTo>
                  <a:pt x="520441" y="272687"/>
                </a:lnTo>
                <a:lnTo>
                  <a:pt x="496996" y="311723"/>
                </a:lnTo>
                <a:lnTo>
                  <a:pt x="473256" y="350742"/>
                </a:lnTo>
                <a:lnTo>
                  <a:pt x="455409" y="384712"/>
                </a:lnTo>
                <a:lnTo>
                  <a:pt x="426860" y="427006"/>
                </a:lnTo>
                <a:lnTo>
                  <a:pt x="398695" y="471153"/>
                </a:lnTo>
                <a:lnTo>
                  <a:pt x="375108" y="506269"/>
                </a:lnTo>
                <a:lnTo>
                  <a:pt x="354119" y="541809"/>
                </a:lnTo>
                <a:lnTo>
                  <a:pt x="330481" y="578468"/>
                </a:lnTo>
                <a:lnTo>
                  <a:pt x="309477" y="619315"/>
                </a:lnTo>
                <a:lnTo>
                  <a:pt x="285836" y="656995"/>
                </a:lnTo>
                <a:lnTo>
                  <a:pt x="264829" y="693294"/>
                </a:lnTo>
                <a:lnTo>
                  <a:pt x="241187" y="729185"/>
                </a:lnTo>
                <a:lnTo>
                  <a:pt x="221173" y="764955"/>
                </a:lnTo>
                <a:lnTo>
                  <a:pt x="201683" y="800689"/>
                </a:lnTo>
                <a:lnTo>
                  <a:pt x="179482" y="836412"/>
                </a:lnTo>
                <a:lnTo>
                  <a:pt x="164746" y="872132"/>
                </a:lnTo>
                <a:lnTo>
                  <a:pt x="148253" y="907851"/>
                </a:lnTo>
                <a:lnTo>
                  <a:pt x="131791" y="942578"/>
                </a:lnTo>
                <a:lnTo>
                  <a:pt x="116837" y="981481"/>
                </a:lnTo>
                <a:lnTo>
                  <a:pt x="99588" y="1022569"/>
                </a:lnTo>
                <a:lnTo>
                  <a:pt x="84201" y="1060782"/>
                </a:lnTo>
                <a:lnTo>
                  <a:pt x="68574" y="1099479"/>
                </a:lnTo>
                <a:lnTo>
                  <a:pt x="60661" y="1130788"/>
                </a:lnTo>
                <a:lnTo>
                  <a:pt x="48374" y="1154658"/>
                </a:lnTo>
                <a:lnTo>
                  <a:pt x="43984" y="1174466"/>
                </a:lnTo>
                <a:lnTo>
                  <a:pt x="42221" y="1175884"/>
                </a:lnTo>
                <a:lnTo>
                  <a:pt x="40054" y="1176829"/>
                </a:lnTo>
                <a:lnTo>
                  <a:pt x="38609" y="1178450"/>
                </a:lnTo>
                <a:lnTo>
                  <a:pt x="36099" y="1186241"/>
                </a:lnTo>
                <a:lnTo>
                  <a:pt x="35719" y="1201720"/>
                </a:lnTo>
                <a:lnTo>
                  <a:pt x="35719" y="1157470"/>
                </a:lnTo>
                <a:lnTo>
                  <a:pt x="35719" y="1113512"/>
                </a:lnTo>
                <a:lnTo>
                  <a:pt x="35719" y="1072882"/>
                </a:lnTo>
                <a:lnTo>
                  <a:pt x="38365" y="1064543"/>
                </a:lnTo>
                <a:lnTo>
                  <a:pt x="41856" y="1056536"/>
                </a:lnTo>
                <a:lnTo>
                  <a:pt x="53670" y="1012133"/>
                </a:lnTo>
                <a:lnTo>
                  <a:pt x="68971" y="973168"/>
                </a:lnTo>
                <a:lnTo>
                  <a:pt x="71334" y="962347"/>
                </a:lnTo>
                <a:lnTo>
                  <a:pt x="77250" y="949685"/>
                </a:lnTo>
                <a:lnTo>
                  <a:pt x="80436" y="934799"/>
                </a:lnTo>
                <a:lnTo>
                  <a:pt x="87252" y="920377"/>
                </a:lnTo>
                <a:lnTo>
                  <a:pt x="89381" y="914080"/>
                </a:lnTo>
                <a:lnTo>
                  <a:pt x="95165" y="904955"/>
                </a:lnTo>
                <a:lnTo>
                  <a:pt x="97824" y="894743"/>
                </a:lnTo>
                <a:lnTo>
                  <a:pt x="98227" y="884039"/>
                </a:lnTo>
                <a:lnTo>
                  <a:pt x="93486" y="884039"/>
                </a:lnTo>
                <a:lnTo>
                  <a:pt x="92090" y="885031"/>
                </a:lnTo>
                <a:lnTo>
                  <a:pt x="91159" y="886684"/>
                </a:lnTo>
                <a:lnTo>
                  <a:pt x="89665" y="896468"/>
                </a:lnTo>
                <a:lnTo>
                  <a:pt x="88550" y="898278"/>
                </a:lnTo>
                <a:lnTo>
                  <a:pt x="86815" y="899484"/>
                </a:lnTo>
                <a:lnTo>
                  <a:pt x="84666" y="900289"/>
                </a:lnTo>
                <a:lnTo>
                  <a:pt x="83233" y="901818"/>
                </a:lnTo>
                <a:lnTo>
                  <a:pt x="81640" y="906162"/>
                </a:lnTo>
                <a:lnTo>
                  <a:pt x="79450" y="925786"/>
                </a:lnTo>
                <a:lnTo>
                  <a:pt x="73314" y="937632"/>
                </a:lnTo>
                <a:lnTo>
                  <a:pt x="68957" y="962546"/>
                </a:lnTo>
                <a:lnTo>
                  <a:pt x="65375" y="969532"/>
                </a:lnTo>
                <a:lnTo>
                  <a:pt x="53489" y="1012358"/>
                </a:lnTo>
                <a:lnTo>
                  <a:pt x="40311" y="1054928"/>
                </a:lnTo>
                <a:lnTo>
                  <a:pt x="28830" y="1095869"/>
                </a:lnTo>
                <a:lnTo>
                  <a:pt x="26065" y="1119044"/>
                </a:lnTo>
                <a:lnTo>
                  <a:pt x="19136" y="1136636"/>
                </a:lnTo>
                <a:lnTo>
                  <a:pt x="17119" y="1148872"/>
                </a:lnTo>
                <a:lnTo>
                  <a:pt x="10842" y="1160843"/>
                </a:lnTo>
                <a:lnTo>
                  <a:pt x="8940" y="1178305"/>
                </a:lnTo>
                <a:lnTo>
                  <a:pt x="0" y="1187648"/>
                </a:lnTo>
                <a:lnTo>
                  <a:pt x="23097" y="1163560"/>
                </a:lnTo>
                <a:lnTo>
                  <a:pt x="28706" y="1151874"/>
                </a:lnTo>
                <a:lnTo>
                  <a:pt x="39074" y="1140012"/>
                </a:lnTo>
                <a:lnTo>
                  <a:pt x="83239" y="1104305"/>
                </a:lnTo>
                <a:lnTo>
                  <a:pt x="109798" y="1080492"/>
                </a:lnTo>
                <a:lnTo>
                  <a:pt x="133394" y="1065277"/>
                </a:lnTo>
                <a:lnTo>
                  <a:pt x="139654" y="1062816"/>
                </a:lnTo>
                <a:lnTo>
                  <a:pt x="150008" y="1055099"/>
                </a:lnTo>
                <a:lnTo>
                  <a:pt x="156013" y="1054116"/>
                </a:lnTo>
                <a:lnTo>
                  <a:pt x="157588" y="1052986"/>
                </a:lnTo>
                <a:lnTo>
                  <a:pt x="158636" y="1051241"/>
                </a:lnTo>
                <a:lnTo>
                  <a:pt x="160732" y="1044783"/>
                </a:lnTo>
                <a:lnTo>
                  <a:pt x="153045" y="1044774"/>
                </a:lnTo>
                <a:lnTo>
                  <a:pt x="144921" y="1050910"/>
                </a:lnTo>
                <a:lnTo>
                  <a:pt x="136646" y="1052875"/>
                </a:lnTo>
                <a:lnTo>
                  <a:pt x="130847" y="1053335"/>
                </a:lnTo>
                <a:lnTo>
                  <a:pt x="124962" y="1056185"/>
                </a:lnTo>
                <a:lnTo>
                  <a:pt x="122003" y="1058334"/>
                </a:lnTo>
                <a:lnTo>
                  <a:pt x="108358" y="1061359"/>
                </a:lnTo>
                <a:lnTo>
                  <a:pt x="96488" y="1062255"/>
                </a:lnTo>
                <a:lnTo>
                  <a:pt x="89848" y="1059819"/>
                </a:lnTo>
                <a:lnTo>
                  <a:pt x="70901" y="1046794"/>
                </a:lnTo>
                <a:lnTo>
                  <a:pt x="68103" y="1046120"/>
                </a:lnTo>
                <a:lnTo>
                  <a:pt x="66238" y="1044679"/>
                </a:lnTo>
                <a:lnTo>
                  <a:pt x="62508" y="103584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2" y="116810"/>
            <a:ext cx="6001003" cy="905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427" y="685369"/>
            <a:ext cx="2321719" cy="2515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12" y="3917980"/>
            <a:ext cx="8601075" cy="2247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0307" y="4686735"/>
            <a:ext cx="4202084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33357" y="4686738"/>
            <a:ext cx="3570317" cy="458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587" y="5393060"/>
            <a:ext cx="4247804" cy="550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18315" y="5410464"/>
            <a:ext cx="3441470" cy="503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1053" y="3526466"/>
            <a:ext cx="5828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graph, you can make the following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1"/>
          <p:cNvSpPr txBox="1">
            <a:spLocks/>
          </p:cNvSpPr>
          <p:nvPr/>
        </p:nvSpPr>
        <p:spPr>
          <a:xfrm>
            <a:off x="7848600" y="15240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pp. 6-7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" y="220460"/>
            <a:ext cx="8086725" cy="78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96" y="1168285"/>
            <a:ext cx="4714875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920" y="1272021"/>
            <a:ext cx="2307431" cy="2461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42" y="1816075"/>
            <a:ext cx="764381" cy="33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478" y="2218459"/>
            <a:ext cx="900113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2469" y="2218459"/>
            <a:ext cx="1435894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2721" y="2696875"/>
            <a:ext cx="1042988" cy="36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0751" y="2683804"/>
            <a:ext cx="1714500" cy="37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8392" y="3237464"/>
            <a:ext cx="1407319" cy="409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15351" y="3228026"/>
            <a:ext cx="1050131" cy="352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153" y="4094800"/>
            <a:ext cx="550069" cy="314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5334" y="4498482"/>
            <a:ext cx="907256" cy="371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7429" y="5052144"/>
            <a:ext cx="1042988" cy="361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8392" y="5596287"/>
            <a:ext cx="1407319" cy="409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47433" y="4498479"/>
            <a:ext cx="471488" cy="381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4938" y="5048511"/>
            <a:ext cx="757238" cy="390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370" y="5596284"/>
            <a:ext cx="735806" cy="40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5479" y="4541262"/>
            <a:ext cx="1128713" cy="352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46201" y="4978932"/>
            <a:ext cx="2135981" cy="361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39056" y="5419938"/>
            <a:ext cx="2150269" cy="342900"/>
          </a:xfrm>
          <a:prstGeom prst="rect">
            <a:avLst/>
          </a:prstGeom>
        </p:spPr>
      </p:pic>
      <p:sp>
        <p:nvSpPr>
          <p:cNvPr id="23" name="Title 11"/>
          <p:cNvSpPr txBox="1">
            <a:spLocks/>
          </p:cNvSpPr>
          <p:nvPr/>
        </p:nvSpPr>
        <p:spPr>
          <a:xfrm>
            <a:off x="8305800" y="7620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7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5" y="399482"/>
            <a:ext cx="4919674" cy="585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083" y="685800"/>
            <a:ext cx="2589034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5" y="1168650"/>
            <a:ext cx="4439614" cy="193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28" y="3788007"/>
            <a:ext cx="4262190" cy="1791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700" y="3788006"/>
            <a:ext cx="46863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8023" y="1550952"/>
            <a:ext cx="1478756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9793" y="1977092"/>
            <a:ext cx="1850231" cy="409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7652" y="2514930"/>
            <a:ext cx="1078706" cy="361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1651" y="4057911"/>
            <a:ext cx="571500" cy="371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0122" y="4555119"/>
            <a:ext cx="871538" cy="371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0385" y="5052325"/>
            <a:ext cx="778669" cy="371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21061" y="4131836"/>
            <a:ext cx="1050131" cy="352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1059" y="4709422"/>
            <a:ext cx="800100" cy="342900"/>
          </a:xfrm>
          <a:prstGeom prst="rect">
            <a:avLst/>
          </a:prstGeom>
        </p:spPr>
      </p:pic>
      <p:sp>
        <p:nvSpPr>
          <p:cNvPr id="15" name="Title 11"/>
          <p:cNvSpPr txBox="1">
            <a:spLocks/>
          </p:cNvSpPr>
          <p:nvPr/>
        </p:nvSpPr>
        <p:spPr>
          <a:xfrm>
            <a:off x="8305799" y="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7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6"/>
          <a:srcRect r="50000"/>
          <a:stretch/>
        </p:blipFill>
        <p:spPr>
          <a:xfrm>
            <a:off x="4939352" y="4814248"/>
            <a:ext cx="107513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92" y="76546"/>
            <a:ext cx="8492928" cy="994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39" y="3485197"/>
            <a:ext cx="8492927" cy="646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48" y="1326615"/>
            <a:ext cx="8065294" cy="10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06" y="4509051"/>
            <a:ext cx="6636544" cy="466725"/>
          </a:xfrm>
          <a:prstGeom prst="rect">
            <a:avLst/>
          </a:prstGeom>
        </p:spPr>
      </p:pic>
      <p:sp>
        <p:nvSpPr>
          <p:cNvPr id="6" name="Title 11"/>
          <p:cNvSpPr txBox="1">
            <a:spLocks/>
          </p:cNvSpPr>
          <p:nvPr/>
        </p:nvSpPr>
        <p:spPr>
          <a:xfrm>
            <a:off x="8305799" y="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8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0" y="97415"/>
            <a:ext cx="6704734" cy="1280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25" y="1472565"/>
            <a:ext cx="4879181" cy="43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314450"/>
            <a:ext cx="2948464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55" y="2004882"/>
            <a:ext cx="4693444" cy="1971675"/>
          </a:xfrm>
          <a:prstGeom prst="rect">
            <a:avLst/>
          </a:prstGeom>
        </p:spPr>
      </p:pic>
      <p:sp>
        <p:nvSpPr>
          <p:cNvPr id="6" name="Title 11"/>
          <p:cNvSpPr txBox="1">
            <a:spLocks/>
          </p:cNvSpPr>
          <p:nvPr/>
        </p:nvSpPr>
        <p:spPr>
          <a:xfrm>
            <a:off x="8305799" y="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8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9" y="122786"/>
            <a:ext cx="5579138" cy="971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66" y="1227946"/>
            <a:ext cx="7358063" cy="134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39" y="3141952"/>
            <a:ext cx="6943725" cy="657225"/>
          </a:xfrm>
          <a:prstGeom prst="rect">
            <a:avLst/>
          </a:prstGeom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8305799" y="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8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" y="92133"/>
            <a:ext cx="73152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" y="1016405"/>
            <a:ext cx="3143250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143000"/>
            <a:ext cx="2807884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98" y="1836508"/>
            <a:ext cx="5367987" cy="1133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421" y="3779608"/>
            <a:ext cx="1757363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156985" cy="45720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en-US" sz="4000" b="1" kern="0" dirty="0" smtClean="0">
                <a:solidFill>
                  <a:srgbClr val="8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Warm-Up</a:t>
            </a:r>
            <a:endParaRPr lang="en-US" sz="4000" b="1" dirty="0">
              <a:solidFill>
                <a:srgbClr val="80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6" name="Title 11"/>
          <p:cNvSpPr txBox="1">
            <a:spLocks/>
          </p:cNvSpPr>
          <p:nvPr/>
        </p:nvSpPr>
        <p:spPr bwMode="auto">
          <a:xfrm>
            <a:off x="-228600" y="914400"/>
            <a:ext cx="8686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Given the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graph below, write at least three observations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about the two quantities described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there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and their relationship.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125156"/>
            <a:ext cx="4038600" cy="41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46" y="237432"/>
            <a:ext cx="3636169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74" y="364548"/>
            <a:ext cx="2990826" cy="3369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13" y="1212273"/>
            <a:ext cx="52578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381000"/>
            <a:ext cx="3012261" cy="3295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948" y="1621675"/>
            <a:ext cx="700088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732" y="2181660"/>
            <a:ext cx="571500" cy="33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6206" y="2153084"/>
            <a:ext cx="8286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6" y="81311"/>
            <a:ext cx="6622256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3" y="1217295"/>
            <a:ext cx="5414963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6" y="2376054"/>
            <a:ext cx="7986713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64" y="3183082"/>
            <a:ext cx="776525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87374"/>
            <a:ext cx="8458201" cy="4865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133600"/>
            <a:ext cx="25146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34" y="5573084"/>
            <a:ext cx="2071688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2133600"/>
            <a:ext cx="2514600" cy="2666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25" y="5573084"/>
            <a:ext cx="19716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6" y="135428"/>
            <a:ext cx="8493919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7" y="1607474"/>
            <a:ext cx="7508081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43" y="2324447"/>
            <a:ext cx="7458075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43" y="3416367"/>
            <a:ext cx="5996334" cy="949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0793" y="3263093"/>
            <a:ext cx="2686050" cy="2832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3413" y="5832951"/>
            <a:ext cx="1907381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9" y="120188"/>
            <a:ext cx="5443538" cy="118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57" y="1712595"/>
            <a:ext cx="3829050" cy="323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57" y="2271107"/>
            <a:ext cx="394335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32" y="3458269"/>
            <a:ext cx="37719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1219200"/>
            <a:ext cx="3494203" cy="3684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908" y="5036907"/>
            <a:ext cx="2250281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1279" y="1537648"/>
            <a:ext cx="485775" cy="36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2469" y="2703892"/>
            <a:ext cx="871538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0603" y="4038256"/>
            <a:ext cx="17145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1143000"/>
            <a:ext cx="3340894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5048" y="4909532"/>
            <a:ext cx="671513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0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8" y="72304"/>
            <a:ext cx="8158163" cy="1476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339" y="994064"/>
            <a:ext cx="4200525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60" y="1828886"/>
            <a:ext cx="2500313" cy="39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127" y="1695706"/>
            <a:ext cx="5200650" cy="52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9" y="2571058"/>
            <a:ext cx="2521744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0128" y="2447404"/>
            <a:ext cx="5207794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4" y="98801"/>
            <a:ext cx="9079316" cy="363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33400"/>
            <a:ext cx="2707481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733800"/>
            <a:ext cx="5350181" cy="15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" y="76200"/>
            <a:ext cx="8543925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6" y="1552575"/>
            <a:ext cx="7986713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6" y="3886200"/>
            <a:ext cx="7758113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6" y="4286250"/>
            <a:ext cx="8265319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610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Revisit the Essential Question: </a:t>
            </a:r>
          </a:p>
          <a:p>
            <a:endParaRPr lang="en-US" altLang="en-US" sz="3600" b="1" dirty="0" smtClean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you determine the domain, range, and end behavior of a function?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0480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00CC"/>
                </a:solidFill>
              </a:rPr>
              <a:t>You can determine the range of a function by identifying the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-values for which the function is defined or on which the real-world situation is based.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00CC"/>
                </a:solidFill>
              </a:rPr>
              <a:t>You can determine the range of a function by identifying the </a:t>
            </a:r>
            <a:r>
              <a:rPr lang="en-US" i="1" dirty="0">
                <a:solidFill>
                  <a:srgbClr val="CC00CC"/>
                </a:solidFill>
              </a:rPr>
              <a:t>f(x) </a:t>
            </a:r>
            <a:r>
              <a:rPr lang="en-US" dirty="0">
                <a:solidFill>
                  <a:srgbClr val="CC00CC"/>
                </a:solidFill>
              </a:rPr>
              <a:t>or</a:t>
            </a:r>
            <a:r>
              <a:rPr lang="en-US" i="1" dirty="0">
                <a:solidFill>
                  <a:srgbClr val="CC00CC"/>
                </a:solidFill>
              </a:rPr>
              <a:t> y</a:t>
            </a:r>
            <a:r>
              <a:rPr lang="en-US" dirty="0">
                <a:solidFill>
                  <a:srgbClr val="CC00CC"/>
                </a:solidFill>
              </a:rPr>
              <a:t>-values that correspond to the range</a:t>
            </a:r>
            <a:r>
              <a:rPr lang="en-US" dirty="0" smtClean="0">
                <a:solidFill>
                  <a:srgbClr val="CC00CC"/>
                </a:solidFill>
              </a:rPr>
              <a:t>. </a:t>
            </a:r>
            <a:endParaRPr lang="en-US" dirty="0">
              <a:solidFill>
                <a:srgbClr val="CC00CC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00CC"/>
                </a:solidFill>
              </a:rPr>
              <a:t>You can determine the end behavior of a function by observing what happens to the </a:t>
            </a:r>
            <a:r>
              <a:rPr lang="en-US" i="1" dirty="0">
                <a:solidFill>
                  <a:srgbClr val="CC00CC"/>
                </a:solidFill>
              </a:rPr>
              <a:t>f(x) </a:t>
            </a:r>
            <a:r>
              <a:rPr lang="en-US" dirty="0">
                <a:solidFill>
                  <a:srgbClr val="CC00CC"/>
                </a:solidFill>
              </a:rPr>
              <a:t>or</a:t>
            </a:r>
            <a:r>
              <a:rPr lang="en-US" i="1" dirty="0">
                <a:solidFill>
                  <a:srgbClr val="CC00CC"/>
                </a:solidFill>
              </a:rPr>
              <a:t> y</a:t>
            </a:r>
            <a:r>
              <a:rPr lang="en-US" dirty="0">
                <a:solidFill>
                  <a:srgbClr val="CC00CC"/>
                </a:solidFill>
              </a:rPr>
              <a:t>-values as the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-values increase or decrease toward ±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dirty="0">
                <a:solidFill>
                  <a:srgbClr val="CC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3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 Set: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493837"/>
            <a:ext cx="58674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pp. 12ff #1-12</a:t>
            </a:r>
          </a:p>
        </p:txBody>
      </p:sp>
    </p:spTree>
    <p:extLst>
      <p:ext uri="{BB962C8B-B14F-4D97-AF65-F5344CB8AC3E}">
        <p14:creationId xmlns:p14="http://schemas.microsoft.com/office/powerpoint/2010/main" val="24103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76200" y="0"/>
            <a:ext cx="6156985" cy="45720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en-US" b="1" kern="0" dirty="0" smtClean="0">
                <a:solidFill>
                  <a:srgbClr val="0070C0"/>
                </a:solidFill>
                <a:ea typeface="Cambria Math" pitchFamily="18" charset="0"/>
                <a:cs typeface="Times New Roman" pitchFamily="18" charset="0"/>
              </a:rPr>
              <a:t>Concept Web: </a:t>
            </a:r>
            <a:r>
              <a:rPr lang="en-US" b="1" i="1" kern="0" dirty="0" smtClean="0">
                <a:solidFill>
                  <a:srgbClr val="0070C0"/>
                </a:solidFill>
                <a:ea typeface="Cambria Math" pitchFamily="18" charset="0"/>
                <a:cs typeface="Times New Roman" pitchFamily="18" charset="0"/>
              </a:rPr>
              <a:t>Interval</a:t>
            </a:r>
            <a:endParaRPr lang="en-US" b="1" i="1" dirty="0">
              <a:solidFill>
                <a:srgbClr val="0070C0"/>
              </a:solidFill>
              <a:ea typeface="Cambria Math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5888185"/>
              </p:ext>
            </p:extLst>
          </p:nvPr>
        </p:nvGraphicFramePr>
        <p:xfrm>
          <a:off x="152400" y="914400"/>
          <a:ext cx="7023295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7070065" y="914400"/>
            <a:ext cx="1371600" cy="1588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70065" y="1219597"/>
            <a:ext cx="1371600" cy="1588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70065" y="1524794"/>
            <a:ext cx="1371600" cy="1588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010400" y="1752600"/>
            <a:ext cx="1490930" cy="152400"/>
            <a:chOff x="7119670" y="1981200"/>
            <a:chExt cx="1490930" cy="1524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7239000" y="2057400"/>
              <a:ext cx="137160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7119670" y="1981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010400" y="2133600"/>
            <a:ext cx="1524000" cy="1066800"/>
            <a:chOff x="7086600" y="2945922"/>
            <a:chExt cx="1524000" cy="1066800"/>
          </a:xfrm>
        </p:grpSpPr>
        <p:grpSp>
          <p:nvGrpSpPr>
            <p:cNvPr id="30" name="Group 29"/>
            <p:cNvGrpSpPr/>
            <p:nvPr/>
          </p:nvGrpSpPr>
          <p:grpSpPr>
            <a:xfrm>
              <a:off x="7086600" y="3860322"/>
              <a:ext cx="1524000" cy="152400"/>
              <a:chOff x="7086600" y="3733800"/>
              <a:chExt cx="1524000" cy="152400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7205930" y="3810000"/>
                <a:ext cx="1371600" cy="158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7086600" y="3733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458200" y="3733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7205930" y="3022122"/>
              <a:ext cx="1371600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086600" y="2945922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458200" y="2945922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205930" y="3326922"/>
              <a:ext cx="1371600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7086600" y="325072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58200" y="3250722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endCxn id="48" idx="2"/>
            </p:cNvCxnSpPr>
            <p:nvPr/>
          </p:nvCxnSpPr>
          <p:spPr>
            <a:xfrm>
              <a:off x="7205930" y="3631722"/>
              <a:ext cx="1252270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086600" y="3555522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458200" y="3555522"/>
              <a:ext cx="152400" cy="1524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10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156985" cy="45720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en-US" sz="4000" b="1" kern="0" dirty="0" smtClean="0">
                <a:solidFill>
                  <a:srgbClr val="8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Vocabulary</a:t>
            </a:r>
            <a:endParaRPr lang="en-US" sz="4000" b="1" dirty="0">
              <a:solidFill>
                <a:srgbClr val="80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6" name="Title 11"/>
          <p:cNvSpPr txBox="1">
            <a:spLocks/>
          </p:cNvSpPr>
          <p:nvPr/>
        </p:nvSpPr>
        <p:spPr bwMode="auto">
          <a:xfrm>
            <a:off x="-228600" y="914400"/>
            <a:ext cx="8686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interval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= a part of a number line without any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breaks</a:t>
            </a:r>
          </a:p>
          <a:p>
            <a:pPr lvl="1" eaLnBrk="0" hangingPunct="0">
              <a:defRPr/>
            </a:pP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endParaRPr 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endParaRPr 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A 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finite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interval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 has two endpoints, which may or may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not be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included in the interval. </a:t>
            </a:r>
            <a:endParaRPr 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endParaRPr 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endParaRPr 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An 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infinite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interval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 is unbounded at one or both ends.</a:t>
            </a:r>
          </a:p>
          <a:p>
            <a:pPr lvl="1" eaLnBrk="0" hangingPunct="0">
              <a:defRPr/>
            </a:pPr>
            <a:endParaRPr 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  <a:p>
            <a:pPr lvl="1" eaLnBrk="0" hangingPunct="0">
              <a:defRPr/>
            </a:pP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2514" t="35631" r="21929" b="42722"/>
          <a:stretch/>
        </p:blipFill>
        <p:spPr>
          <a:xfrm>
            <a:off x="2700670" y="1524000"/>
            <a:ext cx="278573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983" t="28128" r="40923" b="64409"/>
          <a:stretch/>
        </p:blipFill>
        <p:spPr>
          <a:xfrm>
            <a:off x="1676400" y="3818381"/>
            <a:ext cx="4800600" cy="372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272" t="35631" r="14147" b="42722"/>
          <a:stretch/>
        </p:blipFill>
        <p:spPr>
          <a:xfrm>
            <a:off x="4114800" y="5638800"/>
            <a:ext cx="3314338" cy="58515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5" y="5480813"/>
            <a:ext cx="2551879" cy="61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1"/>
          <p:cNvSpPr txBox="1">
            <a:spLocks/>
          </p:cNvSpPr>
          <p:nvPr/>
        </p:nvSpPr>
        <p:spPr>
          <a:xfrm>
            <a:off x="8153399" y="15240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5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0343"/>
          <a:stretch/>
        </p:blipFill>
        <p:spPr>
          <a:xfrm>
            <a:off x="135286" y="115423"/>
            <a:ext cx="8543925" cy="570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47" y="1143000"/>
            <a:ext cx="8608436" cy="740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66" y="2047616"/>
            <a:ext cx="8670766" cy="2676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147" y="2927207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1475" y="2927207"/>
            <a:ext cx="1288473" cy="414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930" y="2971501"/>
            <a:ext cx="1123075" cy="3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8979" y="3017240"/>
            <a:ext cx="1123075" cy="3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39857" y="2971501"/>
            <a:ext cx="1123075" cy="3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147" y="3545620"/>
            <a:ext cx="2400300" cy="3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84174" y="3545620"/>
            <a:ext cx="1123075" cy="3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929" y="3545620"/>
            <a:ext cx="1123075" cy="3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67253" y="3545620"/>
            <a:ext cx="1123075" cy="3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61082" y="3545620"/>
            <a:ext cx="1123075" cy="3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148" y="4060468"/>
            <a:ext cx="2256906" cy="572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17333" y="4060465"/>
            <a:ext cx="1172615" cy="389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75389" y="4176842"/>
            <a:ext cx="1172615" cy="389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67253" y="4118653"/>
            <a:ext cx="1172615" cy="389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59117" y="4125311"/>
            <a:ext cx="1172615" cy="389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1"/>
          <p:cNvSpPr txBox="1">
            <a:spLocks/>
          </p:cNvSpPr>
          <p:nvPr/>
        </p:nvSpPr>
        <p:spPr>
          <a:xfrm>
            <a:off x="8038568" y="15240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5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62" y="1190455"/>
            <a:ext cx="7950994" cy="3695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023" y="914400"/>
            <a:ext cx="8385464" cy="4214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4428955"/>
            <a:ext cx="81436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378" y="3300919"/>
            <a:ext cx="8143638" cy="973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369127"/>
            <a:ext cx="8143638" cy="973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988127"/>
            <a:ext cx="8143638" cy="973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1"/>
          <p:cNvSpPr txBox="1">
            <a:spLocks/>
          </p:cNvSpPr>
          <p:nvPr/>
        </p:nvSpPr>
        <p:spPr>
          <a:xfrm>
            <a:off x="8038568" y="15240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5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Title 11"/>
          <p:cNvSpPr txBox="1">
            <a:spLocks/>
          </p:cNvSpPr>
          <p:nvPr/>
        </p:nvSpPr>
        <p:spPr>
          <a:xfrm>
            <a:off x="228600" y="76200"/>
            <a:ext cx="2895600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36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Notation</a:t>
            </a:r>
            <a:endParaRPr lang="en-US" sz="36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7" y="703207"/>
            <a:ext cx="8708231" cy="3971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893" y="2600240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52008" y="3240114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893" y="3950798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9835" y="2600240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9835" y="3284655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9835" y="3969070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1"/>
          <p:cNvSpPr txBox="1">
            <a:spLocks/>
          </p:cNvSpPr>
          <p:nvPr/>
        </p:nvSpPr>
        <p:spPr>
          <a:xfrm>
            <a:off x="8038568" y="15240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5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6" y="708660"/>
            <a:ext cx="8658225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893" y="2600240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08860" y="3442596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893" y="4247328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18168" y="2600240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4008" y="3442596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80347" y="4284952"/>
            <a:ext cx="2450177" cy="55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1"/>
          <p:cNvSpPr txBox="1">
            <a:spLocks/>
          </p:cNvSpPr>
          <p:nvPr/>
        </p:nvSpPr>
        <p:spPr>
          <a:xfrm>
            <a:off x="8038568" y="15240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6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1840"/>
          <a:stretch/>
        </p:blipFill>
        <p:spPr>
          <a:xfrm>
            <a:off x="100338" y="129974"/>
            <a:ext cx="6425998" cy="497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7" y="762000"/>
            <a:ext cx="7044452" cy="411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59" y="1143281"/>
            <a:ext cx="7275001" cy="1296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28" y="2666708"/>
            <a:ext cx="6701915" cy="603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r="34874"/>
          <a:stretch/>
        </p:blipFill>
        <p:spPr>
          <a:xfrm>
            <a:off x="536107" y="3338547"/>
            <a:ext cx="1414416" cy="37193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8038568" y="152400"/>
            <a:ext cx="1219201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 6</a:t>
            </a:r>
            <a:endParaRPr lang="en-US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0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4855</TotalTime>
  <Words>537</Words>
  <Application>Microsoft Office PowerPoint</Application>
  <PresentationFormat>On-screen Show (4:3)</PresentationFormat>
  <Paragraphs>102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Warm-Up</vt:lpstr>
      <vt:lpstr>Concept Web: Interval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 Web: Function Attributes</vt:lpstr>
      <vt:lpstr>Vocabulary (Review from Math I)</vt:lpstr>
      <vt:lpstr>Six End Behavior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Set: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Number Lines</dc:title>
  <dc:creator>Jim Taylor</dc:creator>
  <cp:lastModifiedBy>EGUSD</cp:lastModifiedBy>
  <cp:revision>179</cp:revision>
  <dcterms:created xsi:type="dcterms:W3CDTF">2011-11-03T03:18:23Z</dcterms:created>
  <dcterms:modified xsi:type="dcterms:W3CDTF">2017-03-15T22:27:10Z</dcterms:modified>
</cp:coreProperties>
</file>